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2" r:id="rId1"/>
    <p:sldMasterId id="2147483695" r:id="rId2"/>
  </p:sldMasterIdLst>
  <p:notesMasterIdLst>
    <p:notesMasterId r:id="rId13"/>
  </p:notesMasterIdLst>
  <p:handoutMasterIdLst>
    <p:handoutMasterId r:id="rId14"/>
  </p:handoutMasterIdLst>
  <p:sldIdLst>
    <p:sldId id="455" r:id="rId3"/>
    <p:sldId id="509" r:id="rId4"/>
    <p:sldId id="511" r:id="rId5"/>
    <p:sldId id="518" r:id="rId6"/>
    <p:sldId id="512" r:id="rId7"/>
    <p:sldId id="513" r:id="rId8"/>
    <p:sldId id="514" r:id="rId9"/>
    <p:sldId id="515" r:id="rId10"/>
    <p:sldId id="516" r:id="rId11"/>
    <p:sldId id="517" r:id="rId12"/>
  </p:sldIdLst>
  <p:sldSz cx="6858000" cy="5143500"/>
  <p:notesSz cx="6797675" cy="9926638"/>
  <p:defaultTextStyle>
    <a:defPPr>
      <a:defRPr lang="en-US"/>
    </a:defPPr>
    <a:lvl1pPr algn="ctr" rtl="0" fontAlgn="base">
      <a:spcBef>
        <a:spcPct val="0"/>
      </a:spcBef>
      <a:spcAft>
        <a:spcPct val="0"/>
      </a:spcAft>
      <a:defRPr sz="2699" kern="1200">
        <a:solidFill>
          <a:srgbClr val="000000"/>
        </a:solidFill>
        <a:latin typeface="Gill Sans" charset="0"/>
        <a:ea typeface="ヒラギノ角ゴ ProN W3" charset="0"/>
        <a:cs typeface="ヒラギノ角ゴ ProN W3" charset="0"/>
        <a:sym typeface="Gill Sans" charset="0"/>
      </a:defRPr>
    </a:lvl1pPr>
    <a:lvl2pPr marL="286889" algn="ctr" rtl="0" fontAlgn="base">
      <a:spcBef>
        <a:spcPct val="0"/>
      </a:spcBef>
      <a:spcAft>
        <a:spcPct val="0"/>
      </a:spcAft>
      <a:defRPr sz="2699" kern="1200">
        <a:solidFill>
          <a:srgbClr val="000000"/>
        </a:solidFill>
        <a:latin typeface="Gill Sans" charset="0"/>
        <a:ea typeface="ヒラギノ角ゴ ProN W3" charset="0"/>
        <a:cs typeface="ヒラギノ角ゴ ProN W3" charset="0"/>
        <a:sym typeface="Gill Sans" charset="0"/>
      </a:defRPr>
    </a:lvl2pPr>
    <a:lvl3pPr marL="573779" algn="ctr" rtl="0" fontAlgn="base">
      <a:spcBef>
        <a:spcPct val="0"/>
      </a:spcBef>
      <a:spcAft>
        <a:spcPct val="0"/>
      </a:spcAft>
      <a:defRPr sz="2699" kern="1200">
        <a:solidFill>
          <a:srgbClr val="000000"/>
        </a:solidFill>
        <a:latin typeface="Gill Sans" charset="0"/>
        <a:ea typeface="ヒラギノ角ゴ ProN W3" charset="0"/>
        <a:cs typeface="ヒラギノ角ゴ ProN W3" charset="0"/>
        <a:sym typeface="Gill Sans" charset="0"/>
      </a:defRPr>
    </a:lvl3pPr>
    <a:lvl4pPr marL="860668" algn="ctr" rtl="0" fontAlgn="base">
      <a:spcBef>
        <a:spcPct val="0"/>
      </a:spcBef>
      <a:spcAft>
        <a:spcPct val="0"/>
      </a:spcAft>
      <a:defRPr sz="2699" kern="1200">
        <a:solidFill>
          <a:srgbClr val="000000"/>
        </a:solidFill>
        <a:latin typeface="Gill Sans" charset="0"/>
        <a:ea typeface="ヒラギノ角ゴ ProN W3" charset="0"/>
        <a:cs typeface="ヒラギノ角ゴ ProN W3" charset="0"/>
        <a:sym typeface="Gill Sans" charset="0"/>
      </a:defRPr>
    </a:lvl4pPr>
    <a:lvl5pPr marL="1147559" algn="ctr" rtl="0" fontAlgn="base">
      <a:spcBef>
        <a:spcPct val="0"/>
      </a:spcBef>
      <a:spcAft>
        <a:spcPct val="0"/>
      </a:spcAft>
      <a:defRPr sz="2699" kern="1200">
        <a:solidFill>
          <a:srgbClr val="000000"/>
        </a:solidFill>
        <a:latin typeface="Gill Sans" charset="0"/>
        <a:ea typeface="ヒラギノ角ゴ ProN W3" charset="0"/>
        <a:cs typeface="ヒラギノ角ゴ ProN W3" charset="0"/>
        <a:sym typeface="Gill Sans" charset="0"/>
      </a:defRPr>
    </a:lvl5pPr>
    <a:lvl6pPr marL="1434449" algn="l" defTabSz="286889" rtl="0" eaLnBrk="1" latinLnBrk="0" hangingPunct="1">
      <a:defRPr sz="2699" kern="1200">
        <a:solidFill>
          <a:srgbClr val="000000"/>
        </a:solidFill>
        <a:latin typeface="Gill Sans" charset="0"/>
        <a:ea typeface="ヒラギノ角ゴ ProN W3" charset="0"/>
        <a:cs typeface="ヒラギノ角ゴ ProN W3" charset="0"/>
        <a:sym typeface="Gill Sans" charset="0"/>
      </a:defRPr>
    </a:lvl6pPr>
    <a:lvl7pPr marL="1721339" algn="l" defTabSz="286889" rtl="0" eaLnBrk="1" latinLnBrk="0" hangingPunct="1">
      <a:defRPr sz="2699" kern="1200">
        <a:solidFill>
          <a:srgbClr val="000000"/>
        </a:solidFill>
        <a:latin typeface="Gill Sans" charset="0"/>
        <a:ea typeface="ヒラギノ角ゴ ProN W3" charset="0"/>
        <a:cs typeface="ヒラギノ角ゴ ProN W3" charset="0"/>
        <a:sym typeface="Gill Sans" charset="0"/>
      </a:defRPr>
    </a:lvl7pPr>
    <a:lvl8pPr marL="2008229" algn="l" defTabSz="286889" rtl="0" eaLnBrk="1" latinLnBrk="0" hangingPunct="1">
      <a:defRPr sz="2699" kern="1200">
        <a:solidFill>
          <a:srgbClr val="000000"/>
        </a:solidFill>
        <a:latin typeface="Gill Sans" charset="0"/>
        <a:ea typeface="ヒラギノ角ゴ ProN W3" charset="0"/>
        <a:cs typeface="ヒラギノ角ゴ ProN W3" charset="0"/>
        <a:sym typeface="Gill Sans" charset="0"/>
      </a:defRPr>
    </a:lvl8pPr>
    <a:lvl9pPr marL="2295119" algn="l" defTabSz="286889" rtl="0" eaLnBrk="1" latinLnBrk="0" hangingPunct="1">
      <a:defRPr sz="2699"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guide id="3" orient="horz" pos="350" userDrawn="1">
          <p15:clr>
            <a:srgbClr val="A4A3A4"/>
          </p15:clr>
        </p15:guide>
        <p15:guide id="4" pos="2089"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14" autoAdjust="0"/>
  </p:normalViewPr>
  <p:slideViewPr>
    <p:cSldViewPr>
      <p:cViewPr varScale="1">
        <p:scale>
          <a:sx n="84" d="100"/>
          <a:sy n="84" d="100"/>
        </p:scale>
        <p:origin x="1332" y="64"/>
      </p:cViewPr>
      <p:guideLst>
        <p:guide orient="horz" pos="1620"/>
        <p:guide pos="2160"/>
        <p:guide orient="horz" pos="350"/>
        <p:guide pos="2089"/>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44" d="100"/>
          <a:sy n="44" d="100"/>
        </p:scale>
        <p:origin x="2784" y="5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B53867C-DEA4-49AE-97BE-77B1D159F8A9}" type="datetimeFigureOut">
              <a:rPr lang="de-CH" smtClean="0"/>
              <a:pPr/>
              <a:t>27.10.2020</a:t>
            </a:fld>
            <a:endParaRPr lang="de-CH"/>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AEBF489-B64F-45E5-B585-DD4AA555938F}" type="slidenum">
              <a:rPr lang="de-CH" smtClean="0"/>
              <a:pPr/>
              <a:t>‹Nr.›</a:t>
            </a:fld>
            <a:endParaRPr lang="de-CH"/>
          </a:p>
        </p:txBody>
      </p:sp>
    </p:spTree>
    <p:extLst>
      <p:ext uri="{BB962C8B-B14F-4D97-AF65-F5344CB8AC3E}">
        <p14:creationId xmlns:p14="http://schemas.microsoft.com/office/powerpoint/2010/main" val="14300739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1299169-C17F-4457-A6E8-3B3874DC4D10}" type="datetimeFigureOut">
              <a:rPr lang="de-CH" smtClean="0"/>
              <a:pPr/>
              <a:t>27.10.2020</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BD8D985-966E-44EC-8ECC-A3A16D054BA6}" type="slidenum">
              <a:rPr lang="de-CH" smtClean="0"/>
              <a:pPr/>
              <a:t>‹Nr.›</a:t>
            </a:fld>
            <a:endParaRPr lang="de-CH"/>
          </a:p>
        </p:txBody>
      </p:sp>
    </p:spTree>
    <p:extLst>
      <p:ext uri="{BB962C8B-B14F-4D97-AF65-F5344CB8AC3E}">
        <p14:creationId xmlns:p14="http://schemas.microsoft.com/office/powerpoint/2010/main" val="1836768557"/>
      </p:ext>
    </p:extLst>
  </p:cSld>
  <p:clrMap bg1="lt1" tx1="dk1" bg2="lt2" tx2="dk2" accent1="accent1" accent2="accent2" accent3="accent3" accent4="accent4" accent5="accent5" accent6="accent6" hlink="hlink" folHlink="folHlink"/>
  <p:hf hdr="0" ftr="0" dt="0"/>
  <p:notesStyle>
    <a:lvl1pPr marL="0" algn="l" defTabSz="573779" rtl="0" eaLnBrk="1" latinLnBrk="0" hangingPunct="1">
      <a:defRPr sz="691" kern="1200">
        <a:solidFill>
          <a:schemeClr val="tx1"/>
        </a:solidFill>
        <a:latin typeface="+mn-lt"/>
        <a:ea typeface="+mn-ea"/>
        <a:cs typeface="+mn-cs"/>
      </a:defRPr>
    </a:lvl1pPr>
    <a:lvl2pPr marL="286889" algn="l" defTabSz="573779" rtl="0" eaLnBrk="1" latinLnBrk="0" hangingPunct="1">
      <a:defRPr sz="691" kern="1200">
        <a:solidFill>
          <a:schemeClr val="tx1"/>
        </a:solidFill>
        <a:latin typeface="+mn-lt"/>
        <a:ea typeface="+mn-ea"/>
        <a:cs typeface="+mn-cs"/>
      </a:defRPr>
    </a:lvl2pPr>
    <a:lvl3pPr marL="573779" algn="l" defTabSz="573779" rtl="0" eaLnBrk="1" latinLnBrk="0" hangingPunct="1">
      <a:defRPr sz="691" kern="1200">
        <a:solidFill>
          <a:schemeClr val="tx1"/>
        </a:solidFill>
        <a:latin typeface="+mn-lt"/>
        <a:ea typeface="+mn-ea"/>
        <a:cs typeface="+mn-cs"/>
      </a:defRPr>
    </a:lvl3pPr>
    <a:lvl4pPr marL="860668" algn="l" defTabSz="573779" rtl="0" eaLnBrk="1" latinLnBrk="0" hangingPunct="1">
      <a:defRPr sz="691" kern="1200">
        <a:solidFill>
          <a:schemeClr val="tx1"/>
        </a:solidFill>
        <a:latin typeface="+mn-lt"/>
        <a:ea typeface="+mn-ea"/>
        <a:cs typeface="+mn-cs"/>
      </a:defRPr>
    </a:lvl4pPr>
    <a:lvl5pPr marL="1147559" algn="l" defTabSz="573779" rtl="0" eaLnBrk="1" latinLnBrk="0" hangingPunct="1">
      <a:defRPr sz="691" kern="1200">
        <a:solidFill>
          <a:schemeClr val="tx1"/>
        </a:solidFill>
        <a:latin typeface="+mn-lt"/>
        <a:ea typeface="+mn-ea"/>
        <a:cs typeface="+mn-cs"/>
      </a:defRPr>
    </a:lvl5pPr>
    <a:lvl6pPr marL="1434449" algn="l" defTabSz="573779" rtl="0" eaLnBrk="1" latinLnBrk="0" hangingPunct="1">
      <a:defRPr sz="691" kern="1200">
        <a:solidFill>
          <a:schemeClr val="tx1"/>
        </a:solidFill>
        <a:latin typeface="+mn-lt"/>
        <a:ea typeface="+mn-ea"/>
        <a:cs typeface="+mn-cs"/>
      </a:defRPr>
    </a:lvl6pPr>
    <a:lvl7pPr marL="1721339" algn="l" defTabSz="573779" rtl="0" eaLnBrk="1" latinLnBrk="0" hangingPunct="1">
      <a:defRPr sz="691" kern="1200">
        <a:solidFill>
          <a:schemeClr val="tx1"/>
        </a:solidFill>
        <a:latin typeface="+mn-lt"/>
        <a:ea typeface="+mn-ea"/>
        <a:cs typeface="+mn-cs"/>
      </a:defRPr>
    </a:lvl7pPr>
    <a:lvl8pPr marL="2008229" algn="l" defTabSz="573779" rtl="0" eaLnBrk="1" latinLnBrk="0" hangingPunct="1">
      <a:defRPr sz="691" kern="1200">
        <a:solidFill>
          <a:schemeClr val="tx1"/>
        </a:solidFill>
        <a:latin typeface="+mn-lt"/>
        <a:ea typeface="+mn-ea"/>
        <a:cs typeface="+mn-cs"/>
      </a:defRPr>
    </a:lvl8pPr>
    <a:lvl9pPr marL="2295119" algn="l" defTabSz="573779" rtl="0" eaLnBrk="1" latinLnBrk="0" hangingPunct="1">
      <a:defRPr sz="69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sz="1800" dirty="0"/>
          </a:p>
        </p:txBody>
      </p:sp>
      <p:sp>
        <p:nvSpPr>
          <p:cNvPr id="4" name="Foliennummernplatzhalter 3"/>
          <p:cNvSpPr>
            <a:spLocks noGrp="1"/>
          </p:cNvSpPr>
          <p:nvPr>
            <p:ph type="sldNum" sz="quarter" idx="5"/>
          </p:nvPr>
        </p:nvSpPr>
        <p:spPr/>
        <p:txBody>
          <a:bodyPr/>
          <a:lstStyle/>
          <a:p>
            <a:fld id="{8BD8D985-966E-44EC-8ECC-A3A16D054BA6}" type="slidenum">
              <a:rPr lang="de-CH" smtClean="0"/>
              <a:pPr/>
              <a:t>1</a:t>
            </a:fld>
            <a:endParaRPr lang="de-CH" dirty="0"/>
          </a:p>
        </p:txBody>
      </p:sp>
    </p:spTree>
    <p:extLst>
      <p:ext uri="{BB962C8B-B14F-4D97-AF65-F5344CB8AC3E}">
        <p14:creationId xmlns:p14="http://schemas.microsoft.com/office/powerpoint/2010/main" val="2641529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BD8D985-966E-44EC-8ECC-A3A16D054BA6}" type="slidenum">
              <a:rPr lang="de-CH" smtClean="0"/>
              <a:pPr/>
              <a:t>2</a:t>
            </a:fld>
            <a:endParaRPr lang="de-CH"/>
          </a:p>
        </p:txBody>
      </p:sp>
    </p:spTree>
    <p:extLst>
      <p:ext uri="{BB962C8B-B14F-4D97-AF65-F5344CB8AC3E}">
        <p14:creationId xmlns:p14="http://schemas.microsoft.com/office/powerpoint/2010/main" val="613988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BD8D985-966E-44EC-8ECC-A3A16D054BA6}" type="slidenum">
              <a:rPr lang="de-CH" smtClean="0"/>
              <a:pPr/>
              <a:t>3</a:t>
            </a:fld>
            <a:endParaRPr lang="de-CH"/>
          </a:p>
        </p:txBody>
      </p:sp>
    </p:spTree>
    <p:extLst>
      <p:ext uri="{BB962C8B-B14F-4D97-AF65-F5344CB8AC3E}">
        <p14:creationId xmlns:p14="http://schemas.microsoft.com/office/powerpoint/2010/main" val="1792227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Woher kommt eigentlich das Wasser – und was will es auf der Welt? Diese Frage steht im Zentrum der NGW-Radio-Sendung vom 8. Oktober um 12 Uhr auf Radio Stadtfilter. Der Astrophysiker Arnold Benz zeigt in einem ersten Beitrag auf, wie sich die Sterne bildeten, und welche Rolle dabei das Wasser-Molekül spielt. Ein Gespräch mit dem für die Wasserversorgung verantwortlichen Urs Buchs zeigt, woher das Wasser in Winterthur kommt, und der Bierunternehmer Andreas </a:t>
            </a:r>
            <a:r>
              <a:rPr lang="de-DE" dirty="0" err="1"/>
              <a:t>Schoellhorn</a:t>
            </a:r>
            <a:r>
              <a:rPr lang="de-DE" dirty="0"/>
              <a:t> erklärt im Interview, welche Bedeutung das Wasser für die Bierqualität hat. Ergänzt wird der Themenschwerpunkt Wasser mit einem Bericht über das neue Naturfundbüro im Naturmuseum Winterthur.</a:t>
            </a:r>
            <a:endParaRPr lang="de-CH" dirty="0"/>
          </a:p>
          <a:p>
            <a:endParaRPr lang="de-CH" dirty="0"/>
          </a:p>
        </p:txBody>
      </p:sp>
      <p:sp>
        <p:nvSpPr>
          <p:cNvPr id="4" name="Foliennummernplatzhalter 3"/>
          <p:cNvSpPr>
            <a:spLocks noGrp="1"/>
          </p:cNvSpPr>
          <p:nvPr>
            <p:ph type="sldNum" sz="quarter" idx="5"/>
          </p:nvPr>
        </p:nvSpPr>
        <p:spPr/>
        <p:txBody>
          <a:bodyPr/>
          <a:lstStyle/>
          <a:p>
            <a:fld id="{8BD8D985-966E-44EC-8ECC-A3A16D054BA6}" type="slidenum">
              <a:rPr lang="de-CH" smtClean="0"/>
              <a:pPr/>
              <a:t>6</a:t>
            </a:fld>
            <a:endParaRPr lang="de-CH"/>
          </a:p>
        </p:txBody>
      </p:sp>
    </p:spTree>
    <p:extLst>
      <p:ext uri="{BB962C8B-B14F-4D97-AF65-F5344CB8AC3E}">
        <p14:creationId xmlns:p14="http://schemas.microsoft.com/office/powerpoint/2010/main" val="1729670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31788" y="3219822"/>
            <a:ext cx="6193556" cy="936104"/>
          </a:xfrm>
          <a:prstGeom prst="rect">
            <a:avLst/>
          </a:prstGeom>
        </p:spPr>
        <p:txBody>
          <a:bodyPr>
            <a:normAutofit/>
          </a:bodyPr>
          <a:lstStyle>
            <a:lvl1pPr algn="l">
              <a:defRPr sz="2400" b="1" cap="none">
                <a:solidFill>
                  <a:schemeClr val="bg1"/>
                </a:solidFill>
              </a:defRPr>
            </a:lvl1pPr>
          </a:lstStyle>
          <a:p>
            <a:r>
              <a:rPr lang="de-DE"/>
              <a:t>Mastertitelformat bearbeiten</a:t>
            </a:r>
            <a:endParaRPr lang="de-DE" dirty="0"/>
          </a:p>
        </p:txBody>
      </p:sp>
      <p:sp>
        <p:nvSpPr>
          <p:cNvPr id="3" name="Textplatzhalter 2"/>
          <p:cNvSpPr>
            <a:spLocks noGrp="1"/>
          </p:cNvSpPr>
          <p:nvPr>
            <p:ph type="body" idx="1"/>
          </p:nvPr>
        </p:nvSpPr>
        <p:spPr>
          <a:xfrm>
            <a:off x="331788" y="4371950"/>
            <a:ext cx="6193556" cy="639483"/>
          </a:xfrm>
        </p:spPr>
        <p:txBody>
          <a:bodyPr lIns="0" anchor="t" anchorCtr="0">
            <a:normAutofit/>
          </a:bodyPr>
          <a:lstStyle>
            <a:lvl1pPr marL="0" indent="0">
              <a:buNone/>
              <a:defRPr sz="1400" b="1">
                <a:solidFill>
                  <a:schemeClr val="bg1"/>
                </a:solidFill>
              </a:defRPr>
            </a:lvl1pPr>
            <a:lvl2pPr marL="245447" indent="0">
              <a:buNone/>
              <a:defRPr sz="949"/>
            </a:lvl2pPr>
            <a:lvl3pPr marL="490894" indent="0">
              <a:buNone/>
              <a:defRPr sz="870"/>
            </a:lvl3pPr>
            <a:lvl4pPr marL="736340" indent="0">
              <a:buNone/>
              <a:defRPr sz="752"/>
            </a:lvl4pPr>
            <a:lvl5pPr marL="981787" indent="0">
              <a:buNone/>
              <a:defRPr sz="752"/>
            </a:lvl5pPr>
            <a:lvl6pPr marL="1227233" indent="0">
              <a:buNone/>
              <a:defRPr sz="752"/>
            </a:lvl6pPr>
            <a:lvl7pPr marL="1472681" indent="0">
              <a:buNone/>
              <a:defRPr sz="752"/>
            </a:lvl7pPr>
            <a:lvl8pPr marL="1718127" indent="0">
              <a:buNone/>
              <a:defRPr sz="752"/>
            </a:lvl8pPr>
            <a:lvl9pPr marL="1963574" indent="0">
              <a:buNone/>
              <a:defRPr sz="752"/>
            </a:lvl9pPr>
          </a:lstStyle>
          <a:p>
            <a:pPr lvl="0"/>
            <a:r>
              <a:rPr lang="de-DE"/>
              <a:t>Mastertextformat bearbeiten</a:t>
            </a:r>
          </a:p>
        </p:txBody>
      </p:sp>
      <p:pic>
        <p:nvPicPr>
          <p:cNvPr id="5" name="Grafik 4" descr="Ein Bild, das Blume enthält.&#10;&#10;Automatisch generierte Beschreibung">
            <a:extLst>
              <a:ext uri="{FF2B5EF4-FFF2-40B4-BE49-F238E27FC236}">
                <a16:creationId xmlns:a16="http://schemas.microsoft.com/office/drawing/2014/main" id="{69D052FB-129C-49B5-AC16-0E15B456C148}"/>
              </a:ext>
            </a:extLst>
          </p:cNvPr>
          <p:cNvPicPr>
            <a:picLocks noChangeAspect="1"/>
          </p:cNvPicPr>
          <p:nvPr userDrawn="1"/>
        </p:nvPicPr>
        <p:blipFill rotWithShape="1">
          <a:blip r:embed="rId2"/>
          <a:srcRect l="3800" t="28571" b="34416"/>
          <a:stretch/>
        </p:blipFill>
        <p:spPr>
          <a:xfrm>
            <a:off x="260648" y="1491630"/>
            <a:ext cx="6586348" cy="1365870"/>
          </a:xfrm>
          <a:prstGeom prst="rect">
            <a:avLst/>
          </a:prstGeom>
        </p:spPr>
      </p:pic>
    </p:spTree>
    <p:extLst>
      <p:ext uri="{BB962C8B-B14F-4D97-AF65-F5344CB8AC3E}">
        <p14:creationId xmlns:p14="http://schemas.microsoft.com/office/powerpoint/2010/main" val="5475954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6" name="Datumsplatzhalter 2">
            <a:extLst>
              <a:ext uri="{FF2B5EF4-FFF2-40B4-BE49-F238E27FC236}">
                <a16:creationId xmlns:a16="http://schemas.microsoft.com/office/drawing/2014/main" id="{9E413847-B351-42AF-B6B0-F9FB2C2FD2E6}"/>
              </a:ext>
            </a:extLst>
          </p:cNvPr>
          <p:cNvSpPr>
            <a:spLocks noGrp="1"/>
          </p:cNvSpPr>
          <p:nvPr>
            <p:ph type="dt" sz="half" idx="10"/>
          </p:nvPr>
        </p:nvSpPr>
        <p:spPr>
          <a:xfrm>
            <a:off x="346697" y="4779644"/>
            <a:ext cx="1599810" cy="158458"/>
          </a:xfrm>
          <a:prstGeom prst="rect">
            <a:avLst/>
          </a:prstGeom>
        </p:spPr>
        <p:txBody>
          <a:bodyPr lIns="0" anchor="t" anchorCtr="0"/>
          <a:lstStyle>
            <a:lvl1pPr algn="l">
              <a:defRPr sz="1000">
                <a:solidFill>
                  <a:schemeClr val="tx1"/>
                </a:solidFill>
                <a:latin typeface="Arial"/>
                <a:cs typeface="Arial"/>
              </a:defRPr>
            </a:lvl1pPr>
          </a:lstStyle>
          <a:p>
            <a:fld id="{3B54581B-1B0E-4BB9-BD89-8DFDB9D1F675}" type="datetime1">
              <a:rPr lang="de-DE" smtClean="0"/>
              <a:pPr/>
              <a:t>27.10.2020</a:t>
            </a:fld>
            <a:endParaRPr lang="de-DE" dirty="0"/>
          </a:p>
        </p:txBody>
      </p:sp>
      <p:sp>
        <p:nvSpPr>
          <p:cNvPr id="7" name="Fußzeilenplatzhalter 3">
            <a:extLst>
              <a:ext uri="{FF2B5EF4-FFF2-40B4-BE49-F238E27FC236}">
                <a16:creationId xmlns:a16="http://schemas.microsoft.com/office/drawing/2014/main" id="{D523B2AF-9AD0-4836-BED2-5996F9FBDB9C}"/>
              </a:ext>
            </a:extLst>
          </p:cNvPr>
          <p:cNvSpPr>
            <a:spLocks noGrp="1"/>
          </p:cNvSpPr>
          <p:nvPr>
            <p:ph type="ftr" sz="quarter" idx="3"/>
          </p:nvPr>
        </p:nvSpPr>
        <p:spPr>
          <a:xfrm>
            <a:off x="2424698" y="4785990"/>
            <a:ext cx="2171589" cy="191239"/>
          </a:xfrm>
          <a:prstGeom prst="rect">
            <a:avLst/>
          </a:prstGeom>
        </p:spPr>
        <p:txBody>
          <a:bodyPr lIns="0" anchor="t" anchorCtr="0"/>
          <a:lstStyle>
            <a:lvl1pPr>
              <a:defRPr sz="1000">
                <a:solidFill>
                  <a:schemeClr val="tx1"/>
                </a:solidFill>
                <a:latin typeface="Arial"/>
                <a:cs typeface="Arial"/>
              </a:defRPr>
            </a:lvl1pPr>
          </a:lstStyle>
          <a:p>
            <a:r>
              <a:rPr lang="de-DE" dirty="0"/>
              <a:t>© NGW Winterthur 2020</a:t>
            </a:r>
          </a:p>
        </p:txBody>
      </p:sp>
      <p:sp>
        <p:nvSpPr>
          <p:cNvPr id="8" name="Foliennummernplatzhalter 4">
            <a:extLst>
              <a:ext uri="{FF2B5EF4-FFF2-40B4-BE49-F238E27FC236}">
                <a16:creationId xmlns:a16="http://schemas.microsoft.com/office/drawing/2014/main" id="{5DB5700D-4301-4D40-830C-77D9FA5DF2A4}"/>
              </a:ext>
            </a:extLst>
          </p:cNvPr>
          <p:cNvSpPr>
            <a:spLocks noGrp="1"/>
          </p:cNvSpPr>
          <p:nvPr>
            <p:ph type="sldNum" sz="quarter" idx="4"/>
          </p:nvPr>
        </p:nvSpPr>
        <p:spPr>
          <a:xfrm>
            <a:off x="4918767" y="4780274"/>
            <a:ext cx="1599809" cy="191239"/>
          </a:xfrm>
          <a:prstGeom prst="rect">
            <a:avLst/>
          </a:prstGeom>
        </p:spPr>
        <p:txBody>
          <a:bodyPr rIns="0" anchor="t" anchorCtr="0"/>
          <a:lstStyle>
            <a:lvl1pPr algn="r">
              <a:defRPr sz="1000" b="1">
                <a:solidFill>
                  <a:schemeClr val="tx1"/>
                </a:solidFill>
                <a:latin typeface="Arial"/>
                <a:cs typeface="Arial"/>
              </a:defRPr>
            </a:lvl1pPr>
          </a:lstStyle>
          <a:p>
            <a:fld id="{F2C1D604-6878-E84C-BCBF-BF66316EC13F}" type="slidenum">
              <a:rPr lang="de-DE" smtClean="0"/>
              <a:pPr/>
              <a:t>‹Nr.›</a:t>
            </a:fld>
            <a:endParaRPr lang="de-DE" dirty="0"/>
          </a:p>
        </p:txBody>
      </p:sp>
    </p:spTree>
    <p:extLst>
      <p:ext uri="{BB962C8B-B14F-4D97-AF65-F5344CB8AC3E}">
        <p14:creationId xmlns:p14="http://schemas.microsoft.com/office/powerpoint/2010/main" val="32734890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5389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solidFill>
                  <a:schemeClr val="bg1"/>
                </a:solidFill>
              </a:defRPr>
            </a:lvl1pPr>
          </a:lstStyle>
          <a:p>
            <a:r>
              <a:rPr lang="de-DE"/>
              <a:t>Mastertitelformat bearbeiten</a:t>
            </a:r>
            <a:endParaRPr lang="de-DE" dirty="0"/>
          </a:p>
        </p:txBody>
      </p:sp>
      <p:sp>
        <p:nvSpPr>
          <p:cNvPr id="3" name="Inhaltsplatzhalter 2"/>
          <p:cNvSpPr>
            <a:spLocks noGrp="1"/>
          </p:cNvSpPr>
          <p:nvPr>
            <p:ph idx="1"/>
          </p:nvPr>
        </p:nvSpPr>
        <p:spPr>
          <a:xfrm>
            <a:off x="343236" y="1470534"/>
            <a:ext cx="6171530" cy="3227702"/>
          </a:xfrm>
        </p:spPr>
        <p:txBody>
          <a:bodyPr/>
          <a:lstStyle>
            <a:lvl1pPr marL="269875" indent="-269875">
              <a:defRPr sz="2000"/>
            </a:lvl1pPr>
            <a:lvl2pPr marL="539750" indent="-269875">
              <a:defRPr sz="1800"/>
            </a:lvl2pPr>
            <a:lvl3pPr marL="803275" indent="-263525">
              <a:defRPr sz="1400"/>
            </a:lvl3pPr>
          </a:lstStyle>
          <a:p>
            <a:pPr lvl="0"/>
            <a:r>
              <a:rPr lang="de-DE"/>
              <a:t>Mastertextformat bearbeiten</a:t>
            </a:r>
          </a:p>
          <a:p>
            <a:pPr lvl="1"/>
            <a:r>
              <a:rPr lang="de-DE"/>
              <a:t>Zweite Ebene</a:t>
            </a:r>
          </a:p>
          <a:p>
            <a:pPr lvl="2"/>
            <a:r>
              <a:rPr lang="de-DE"/>
              <a:t>Dritte Ebene</a:t>
            </a:r>
          </a:p>
        </p:txBody>
      </p:sp>
      <p:sp>
        <p:nvSpPr>
          <p:cNvPr id="7" name="Datumsplatzhalter 2"/>
          <p:cNvSpPr>
            <a:spLocks noGrp="1"/>
          </p:cNvSpPr>
          <p:nvPr>
            <p:ph type="dt" sz="half" idx="2"/>
          </p:nvPr>
        </p:nvSpPr>
        <p:spPr>
          <a:xfrm>
            <a:off x="332656" y="4778437"/>
            <a:ext cx="1599810" cy="158458"/>
          </a:xfrm>
          <a:prstGeom prst="rect">
            <a:avLst/>
          </a:prstGeom>
        </p:spPr>
        <p:txBody>
          <a:bodyPr lIns="0" anchor="t" anchorCtr="0"/>
          <a:lstStyle>
            <a:lvl1pPr algn="l">
              <a:defRPr sz="1000">
                <a:latin typeface="Arial"/>
                <a:cs typeface="Arial"/>
              </a:defRPr>
            </a:lvl1pPr>
          </a:lstStyle>
          <a:p>
            <a:fld id="{A5E55F51-74D6-4B5E-AD3A-046E5C317265}" type="datetime1">
              <a:rPr lang="de-DE" smtClean="0"/>
              <a:t>27.10.2020</a:t>
            </a:fld>
            <a:endParaRPr lang="de-DE" dirty="0"/>
          </a:p>
        </p:txBody>
      </p:sp>
      <p:sp>
        <p:nvSpPr>
          <p:cNvPr id="8" name="Fußzeilenplatzhalter 3"/>
          <p:cNvSpPr>
            <a:spLocks noGrp="1"/>
          </p:cNvSpPr>
          <p:nvPr>
            <p:ph type="ftr" sz="quarter" idx="3"/>
          </p:nvPr>
        </p:nvSpPr>
        <p:spPr>
          <a:xfrm>
            <a:off x="2337917" y="4780292"/>
            <a:ext cx="2171589" cy="191239"/>
          </a:xfrm>
          <a:prstGeom prst="rect">
            <a:avLst/>
          </a:prstGeom>
        </p:spPr>
        <p:txBody>
          <a:bodyPr lIns="0" anchor="t" anchorCtr="0"/>
          <a:lstStyle>
            <a:lvl1pPr>
              <a:defRPr sz="1000">
                <a:latin typeface="Arial"/>
                <a:cs typeface="Arial"/>
              </a:defRPr>
            </a:lvl1pPr>
          </a:lstStyle>
          <a:p>
            <a:r>
              <a:rPr lang="de-DE" dirty="0"/>
              <a:t>© NGW 2020</a:t>
            </a:r>
          </a:p>
        </p:txBody>
      </p:sp>
      <p:sp>
        <p:nvSpPr>
          <p:cNvPr id="9" name="Foliennummernplatzhalter 4"/>
          <p:cNvSpPr>
            <a:spLocks noGrp="1"/>
          </p:cNvSpPr>
          <p:nvPr>
            <p:ph type="sldNum" sz="quarter" idx="4"/>
          </p:nvPr>
        </p:nvSpPr>
        <p:spPr>
          <a:xfrm>
            <a:off x="4914957" y="4773929"/>
            <a:ext cx="1599809" cy="191239"/>
          </a:xfrm>
          <a:prstGeom prst="rect">
            <a:avLst/>
          </a:prstGeom>
        </p:spPr>
        <p:txBody>
          <a:bodyPr rIns="0" anchor="t" anchorCtr="0"/>
          <a:lstStyle>
            <a:lvl1pPr algn="r">
              <a:defRPr sz="1000">
                <a:latin typeface="Arial"/>
                <a:cs typeface="Arial"/>
              </a:defRPr>
            </a:lvl1pPr>
          </a:lstStyle>
          <a:p>
            <a:fld id="{F2C1D604-6878-E84C-BCBF-BF66316EC13F}" type="slidenum">
              <a:rPr lang="de-DE" smtClean="0"/>
              <a:pPr/>
              <a:t>‹Nr.›</a:t>
            </a:fld>
            <a:endParaRPr lang="de-DE" dirty="0"/>
          </a:p>
        </p:txBody>
      </p:sp>
    </p:spTree>
    <p:extLst>
      <p:ext uri="{BB962C8B-B14F-4D97-AF65-F5344CB8AC3E}">
        <p14:creationId xmlns:p14="http://schemas.microsoft.com/office/powerpoint/2010/main" val="243622970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orient="horz" pos="3117" userDrawn="1">
          <p15:clr>
            <a:srgbClr val="FBAE40"/>
          </p15:clr>
        </p15:guide>
        <p15:guide id="2"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343237" y="1375659"/>
            <a:ext cx="3045581" cy="3218666"/>
          </a:xfrm>
        </p:spPr>
        <p:txBody>
          <a:bodyPr/>
          <a:lstStyle>
            <a:lvl1pPr>
              <a:defRPr sz="1108"/>
            </a:lvl1pPr>
            <a:lvl2pPr>
              <a:defRPr sz="949"/>
            </a:lvl2pPr>
            <a:lvl3pPr>
              <a:defRPr sz="791"/>
            </a:lvl3pPr>
            <a:lvl4pPr>
              <a:defRPr sz="712"/>
            </a:lvl4pPr>
            <a:lvl5pPr>
              <a:defRPr sz="712"/>
            </a:lvl5pPr>
            <a:lvl6pPr>
              <a:defRPr sz="712"/>
            </a:lvl6pPr>
            <a:lvl7pPr>
              <a:defRPr sz="712"/>
            </a:lvl7pPr>
            <a:lvl8pPr>
              <a:defRPr sz="712"/>
            </a:lvl8pPr>
            <a:lvl9pPr>
              <a:defRPr sz="712"/>
            </a:lvl9pPr>
          </a:lstStyle>
          <a:p>
            <a:pPr lvl="0"/>
            <a:r>
              <a:rPr lang="de-DE"/>
              <a:t>Mastertextformat bearbeiten</a:t>
            </a:r>
          </a:p>
          <a:p>
            <a:pPr lvl="1"/>
            <a:r>
              <a:rPr lang="de-DE"/>
              <a:t>Zweite Ebene</a:t>
            </a:r>
          </a:p>
          <a:p>
            <a:pPr lvl="2"/>
            <a:r>
              <a:rPr lang="de-DE"/>
              <a:t>Dritte Ebene</a:t>
            </a:r>
          </a:p>
        </p:txBody>
      </p:sp>
      <p:sp>
        <p:nvSpPr>
          <p:cNvPr id="4" name="Inhaltsplatzhalter 3"/>
          <p:cNvSpPr>
            <a:spLocks noGrp="1"/>
          </p:cNvSpPr>
          <p:nvPr>
            <p:ph sz="half" idx="2"/>
          </p:nvPr>
        </p:nvSpPr>
        <p:spPr>
          <a:xfrm>
            <a:off x="3469185" y="1375659"/>
            <a:ext cx="3045581" cy="3218666"/>
          </a:xfrm>
        </p:spPr>
        <p:txBody>
          <a:bodyPr/>
          <a:lstStyle>
            <a:lvl1pPr>
              <a:defRPr sz="1108"/>
            </a:lvl1pPr>
            <a:lvl2pPr>
              <a:defRPr sz="949"/>
            </a:lvl2pPr>
            <a:lvl3pPr>
              <a:defRPr sz="791"/>
            </a:lvl3pPr>
            <a:lvl4pPr>
              <a:defRPr sz="712"/>
            </a:lvl4pPr>
            <a:lvl5pPr>
              <a:defRPr sz="712"/>
            </a:lvl5pPr>
            <a:lvl6pPr>
              <a:defRPr sz="712"/>
            </a:lvl6pPr>
            <a:lvl7pPr>
              <a:defRPr sz="712"/>
            </a:lvl7pPr>
            <a:lvl8pPr>
              <a:defRPr sz="712"/>
            </a:lvl8pPr>
            <a:lvl9pPr>
              <a:defRPr sz="712"/>
            </a:lvl9pPr>
          </a:lstStyle>
          <a:p>
            <a:pPr lvl="0"/>
            <a:r>
              <a:rPr lang="de-DE"/>
              <a:t>Mastertextformat bearbeiten</a:t>
            </a:r>
          </a:p>
          <a:p>
            <a:pPr lvl="1"/>
            <a:r>
              <a:rPr lang="de-DE"/>
              <a:t>Zweite Ebene</a:t>
            </a:r>
          </a:p>
          <a:p>
            <a:pPr lvl="2"/>
            <a:r>
              <a:rPr lang="de-DE"/>
              <a:t>Dritte Ebene</a:t>
            </a:r>
          </a:p>
        </p:txBody>
      </p:sp>
      <p:sp>
        <p:nvSpPr>
          <p:cNvPr id="14" name="Datumsplatzhalter 2">
            <a:extLst>
              <a:ext uri="{FF2B5EF4-FFF2-40B4-BE49-F238E27FC236}">
                <a16:creationId xmlns:a16="http://schemas.microsoft.com/office/drawing/2014/main" id="{4FE8E8CD-BF53-4798-9F93-EC2819C14185}"/>
              </a:ext>
            </a:extLst>
          </p:cNvPr>
          <p:cNvSpPr>
            <a:spLocks noGrp="1"/>
          </p:cNvSpPr>
          <p:nvPr>
            <p:ph type="dt" sz="half" idx="10"/>
          </p:nvPr>
        </p:nvSpPr>
        <p:spPr>
          <a:xfrm>
            <a:off x="346697" y="4779644"/>
            <a:ext cx="1599810" cy="158458"/>
          </a:xfrm>
          <a:prstGeom prst="rect">
            <a:avLst/>
          </a:prstGeom>
        </p:spPr>
        <p:txBody>
          <a:bodyPr lIns="0" anchor="t" anchorCtr="0"/>
          <a:lstStyle>
            <a:lvl1pPr algn="l">
              <a:defRPr sz="1000">
                <a:solidFill>
                  <a:schemeClr val="bg1"/>
                </a:solidFill>
                <a:latin typeface="Arial"/>
                <a:cs typeface="Arial"/>
              </a:defRPr>
            </a:lvl1pPr>
          </a:lstStyle>
          <a:p>
            <a:fld id="{3B54581B-1B0E-4BB9-BD89-8DFDB9D1F675}" type="datetime1">
              <a:rPr lang="de-DE" smtClean="0"/>
              <a:pPr/>
              <a:t>27.10.2020</a:t>
            </a:fld>
            <a:endParaRPr lang="de-DE" dirty="0"/>
          </a:p>
        </p:txBody>
      </p:sp>
      <p:sp>
        <p:nvSpPr>
          <p:cNvPr id="15" name="Fußzeilenplatzhalter 3">
            <a:extLst>
              <a:ext uri="{FF2B5EF4-FFF2-40B4-BE49-F238E27FC236}">
                <a16:creationId xmlns:a16="http://schemas.microsoft.com/office/drawing/2014/main" id="{9316DED3-253C-43D5-8521-67C48822031C}"/>
              </a:ext>
            </a:extLst>
          </p:cNvPr>
          <p:cNvSpPr>
            <a:spLocks noGrp="1"/>
          </p:cNvSpPr>
          <p:nvPr>
            <p:ph type="ftr" sz="quarter" idx="3"/>
          </p:nvPr>
        </p:nvSpPr>
        <p:spPr>
          <a:xfrm>
            <a:off x="2424698" y="4785990"/>
            <a:ext cx="2171589" cy="191239"/>
          </a:xfrm>
          <a:prstGeom prst="rect">
            <a:avLst/>
          </a:prstGeom>
        </p:spPr>
        <p:txBody>
          <a:bodyPr lIns="0" anchor="t" anchorCtr="0"/>
          <a:lstStyle>
            <a:lvl1pPr>
              <a:defRPr sz="1000">
                <a:solidFill>
                  <a:schemeClr val="bg1"/>
                </a:solidFill>
                <a:latin typeface="Arial"/>
                <a:cs typeface="Arial"/>
              </a:defRPr>
            </a:lvl1pPr>
          </a:lstStyle>
          <a:p>
            <a:r>
              <a:rPr lang="de-DE" dirty="0"/>
              <a:t>© NGW Winterthur</a:t>
            </a:r>
          </a:p>
        </p:txBody>
      </p:sp>
      <p:sp>
        <p:nvSpPr>
          <p:cNvPr id="16" name="Foliennummernplatzhalter 4">
            <a:extLst>
              <a:ext uri="{FF2B5EF4-FFF2-40B4-BE49-F238E27FC236}">
                <a16:creationId xmlns:a16="http://schemas.microsoft.com/office/drawing/2014/main" id="{B5F33B2F-763D-41AF-BC62-9123B9079031}"/>
              </a:ext>
            </a:extLst>
          </p:cNvPr>
          <p:cNvSpPr>
            <a:spLocks noGrp="1"/>
          </p:cNvSpPr>
          <p:nvPr>
            <p:ph type="sldNum" sz="quarter" idx="4"/>
          </p:nvPr>
        </p:nvSpPr>
        <p:spPr>
          <a:xfrm>
            <a:off x="4918767" y="4780274"/>
            <a:ext cx="1599809" cy="191239"/>
          </a:xfrm>
          <a:prstGeom prst="rect">
            <a:avLst/>
          </a:prstGeom>
        </p:spPr>
        <p:txBody>
          <a:bodyPr rIns="0" anchor="t" anchorCtr="0"/>
          <a:lstStyle>
            <a:lvl1pPr algn="r">
              <a:defRPr sz="1000" b="1">
                <a:solidFill>
                  <a:schemeClr val="bg1"/>
                </a:solidFill>
                <a:latin typeface="Arial"/>
                <a:cs typeface="Arial"/>
              </a:defRPr>
            </a:lvl1pPr>
          </a:lstStyle>
          <a:p>
            <a:fld id="{F2C1D604-6878-E84C-BCBF-BF66316EC13F}" type="slidenum">
              <a:rPr lang="de-DE" smtClean="0"/>
              <a:pPr/>
              <a:t>‹Nr.›</a:t>
            </a:fld>
            <a:endParaRPr lang="de-DE" dirty="0"/>
          </a:p>
        </p:txBody>
      </p:sp>
    </p:spTree>
    <p:extLst>
      <p:ext uri="{BB962C8B-B14F-4D97-AF65-F5344CB8AC3E}">
        <p14:creationId xmlns:p14="http://schemas.microsoft.com/office/powerpoint/2010/main" val="11382395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2"/>
          </p:nvPr>
        </p:nvSpPr>
        <p:spPr>
          <a:xfrm>
            <a:off x="343235" y="4881536"/>
            <a:ext cx="1599810" cy="158458"/>
          </a:xfrm>
          <a:prstGeom prst="rect">
            <a:avLst/>
          </a:prstGeom>
        </p:spPr>
        <p:txBody>
          <a:bodyPr lIns="0" anchor="t" anchorCtr="0"/>
          <a:lstStyle>
            <a:lvl1pPr algn="l">
              <a:defRPr sz="395">
                <a:latin typeface="Arial"/>
                <a:cs typeface="Arial"/>
              </a:defRPr>
            </a:lvl1pPr>
          </a:lstStyle>
          <a:p>
            <a:fld id="{0DCFB019-D089-4427-80D2-B103C9C7B3DA}" type="datetime1">
              <a:rPr lang="de-DE" smtClean="0"/>
              <a:t>27.10.2020</a:t>
            </a:fld>
            <a:endParaRPr lang="de-DE" dirty="0"/>
          </a:p>
        </p:txBody>
      </p:sp>
      <p:sp>
        <p:nvSpPr>
          <p:cNvPr id="4" name="Fußzeilenplatzhalter 3"/>
          <p:cNvSpPr>
            <a:spLocks noGrp="1"/>
          </p:cNvSpPr>
          <p:nvPr>
            <p:ph type="ftr" sz="quarter" idx="3"/>
          </p:nvPr>
        </p:nvSpPr>
        <p:spPr>
          <a:xfrm>
            <a:off x="2327784" y="4850130"/>
            <a:ext cx="2171589" cy="191239"/>
          </a:xfrm>
          <a:prstGeom prst="rect">
            <a:avLst/>
          </a:prstGeom>
        </p:spPr>
        <p:txBody>
          <a:bodyPr lIns="0" anchor="t" anchorCtr="0"/>
          <a:lstStyle>
            <a:lvl1pPr>
              <a:defRPr sz="395">
                <a:latin typeface="Arial"/>
                <a:cs typeface="Arial"/>
              </a:defRPr>
            </a:lvl1pPr>
          </a:lstStyle>
          <a:p>
            <a:r>
              <a:rPr lang="de-DE"/>
              <a:t>© u&amp;me projekte gmbh 2019</a:t>
            </a:r>
            <a:endParaRPr lang="de-DE" dirty="0"/>
          </a:p>
        </p:txBody>
      </p:sp>
      <p:sp>
        <p:nvSpPr>
          <p:cNvPr id="5" name="Foliennummernplatzhalter 4"/>
          <p:cNvSpPr>
            <a:spLocks noGrp="1"/>
          </p:cNvSpPr>
          <p:nvPr>
            <p:ph type="sldNum" sz="quarter" idx="4"/>
          </p:nvPr>
        </p:nvSpPr>
        <p:spPr>
          <a:xfrm>
            <a:off x="4914957" y="4850129"/>
            <a:ext cx="1599809" cy="191239"/>
          </a:xfrm>
          <a:prstGeom prst="rect">
            <a:avLst/>
          </a:prstGeom>
        </p:spPr>
        <p:txBody>
          <a:bodyPr rIns="0" anchor="t" anchorCtr="0"/>
          <a:lstStyle>
            <a:lvl1pPr algn="r">
              <a:defRPr sz="395">
                <a:latin typeface="Arial"/>
                <a:cs typeface="Arial"/>
              </a:defRPr>
            </a:lvl1pPr>
          </a:lstStyle>
          <a:p>
            <a:fld id="{F2C1D604-6878-E84C-BCBF-BF66316EC13F}" type="slidenum">
              <a:rPr lang="de-DE" smtClean="0"/>
              <a:pPr/>
              <a:t>‹Nr.›</a:t>
            </a:fld>
            <a:endParaRPr lang="de-DE" dirty="0"/>
          </a:p>
        </p:txBody>
      </p:sp>
    </p:spTree>
    <p:extLst>
      <p:ext uri="{BB962C8B-B14F-4D97-AF65-F5344CB8AC3E}">
        <p14:creationId xmlns:p14="http://schemas.microsoft.com/office/powerpoint/2010/main" val="29772472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2">
            <a:extLst>
              <a:ext uri="{FF2B5EF4-FFF2-40B4-BE49-F238E27FC236}">
                <a16:creationId xmlns:a16="http://schemas.microsoft.com/office/drawing/2014/main" id="{59BAFB81-8D83-4003-9798-B94E3C350456}"/>
              </a:ext>
            </a:extLst>
          </p:cNvPr>
          <p:cNvSpPr>
            <a:spLocks noGrp="1"/>
          </p:cNvSpPr>
          <p:nvPr>
            <p:ph type="dt" sz="half" idx="2"/>
          </p:nvPr>
        </p:nvSpPr>
        <p:spPr>
          <a:xfrm>
            <a:off x="346697" y="4779644"/>
            <a:ext cx="1599810" cy="158458"/>
          </a:xfrm>
          <a:prstGeom prst="rect">
            <a:avLst/>
          </a:prstGeom>
        </p:spPr>
        <p:txBody>
          <a:bodyPr lIns="0" anchor="t" anchorCtr="0"/>
          <a:lstStyle>
            <a:lvl1pPr algn="l">
              <a:defRPr sz="1000">
                <a:solidFill>
                  <a:schemeClr val="bg1"/>
                </a:solidFill>
                <a:latin typeface="Arial"/>
                <a:cs typeface="Arial"/>
              </a:defRPr>
            </a:lvl1pPr>
          </a:lstStyle>
          <a:p>
            <a:fld id="{3B54581B-1B0E-4BB9-BD89-8DFDB9D1F675}" type="datetime1">
              <a:rPr lang="de-DE" smtClean="0"/>
              <a:pPr/>
              <a:t>27.10.2020</a:t>
            </a:fld>
            <a:endParaRPr lang="de-DE" dirty="0"/>
          </a:p>
        </p:txBody>
      </p:sp>
      <p:sp>
        <p:nvSpPr>
          <p:cNvPr id="3" name="Fußzeilenplatzhalter 3">
            <a:extLst>
              <a:ext uri="{FF2B5EF4-FFF2-40B4-BE49-F238E27FC236}">
                <a16:creationId xmlns:a16="http://schemas.microsoft.com/office/drawing/2014/main" id="{67564612-CF19-41E7-ACA9-786E021A301C}"/>
              </a:ext>
            </a:extLst>
          </p:cNvPr>
          <p:cNvSpPr>
            <a:spLocks noGrp="1"/>
          </p:cNvSpPr>
          <p:nvPr>
            <p:ph type="ftr" sz="quarter" idx="3"/>
          </p:nvPr>
        </p:nvSpPr>
        <p:spPr>
          <a:xfrm>
            <a:off x="2424698" y="4785990"/>
            <a:ext cx="2171589" cy="191239"/>
          </a:xfrm>
          <a:prstGeom prst="rect">
            <a:avLst/>
          </a:prstGeom>
        </p:spPr>
        <p:txBody>
          <a:bodyPr lIns="0" anchor="t" anchorCtr="0"/>
          <a:lstStyle>
            <a:lvl1pPr>
              <a:defRPr sz="1000">
                <a:solidFill>
                  <a:schemeClr val="bg1"/>
                </a:solidFill>
                <a:latin typeface="Arial"/>
                <a:cs typeface="Arial"/>
              </a:defRPr>
            </a:lvl1pPr>
          </a:lstStyle>
          <a:p>
            <a:r>
              <a:rPr lang="de-DE" dirty="0"/>
              <a:t>© NGW Winterthur</a:t>
            </a:r>
          </a:p>
        </p:txBody>
      </p:sp>
      <p:sp>
        <p:nvSpPr>
          <p:cNvPr id="4" name="Foliennummernplatzhalter 4">
            <a:extLst>
              <a:ext uri="{FF2B5EF4-FFF2-40B4-BE49-F238E27FC236}">
                <a16:creationId xmlns:a16="http://schemas.microsoft.com/office/drawing/2014/main" id="{6D047160-D509-4D99-BAA3-E421F44667E9}"/>
              </a:ext>
            </a:extLst>
          </p:cNvPr>
          <p:cNvSpPr>
            <a:spLocks noGrp="1"/>
          </p:cNvSpPr>
          <p:nvPr>
            <p:ph type="sldNum" sz="quarter" idx="4"/>
          </p:nvPr>
        </p:nvSpPr>
        <p:spPr>
          <a:xfrm>
            <a:off x="4918767" y="4780274"/>
            <a:ext cx="1599809" cy="191239"/>
          </a:xfrm>
          <a:prstGeom prst="rect">
            <a:avLst/>
          </a:prstGeom>
        </p:spPr>
        <p:txBody>
          <a:bodyPr rIns="0" anchor="t" anchorCtr="0"/>
          <a:lstStyle>
            <a:lvl1pPr algn="r">
              <a:defRPr sz="1000" b="1">
                <a:solidFill>
                  <a:schemeClr val="bg1"/>
                </a:solidFill>
                <a:latin typeface="Arial"/>
                <a:cs typeface="Arial"/>
              </a:defRPr>
            </a:lvl1pPr>
          </a:lstStyle>
          <a:p>
            <a:fld id="{F2C1D604-6878-E84C-BCBF-BF66316EC13F}" type="slidenum">
              <a:rPr lang="de-DE" smtClean="0"/>
              <a:pPr/>
              <a:t>‹Nr.›</a:t>
            </a:fld>
            <a:endParaRPr lang="de-DE" dirty="0"/>
          </a:p>
        </p:txBody>
      </p:sp>
    </p:spTree>
    <p:extLst>
      <p:ext uri="{BB962C8B-B14F-4D97-AF65-F5344CB8AC3E}">
        <p14:creationId xmlns:p14="http://schemas.microsoft.com/office/powerpoint/2010/main" val="251288633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31788" y="2859782"/>
            <a:ext cx="6193556" cy="936104"/>
          </a:xfrm>
          <a:prstGeom prst="rect">
            <a:avLst/>
          </a:prstGeom>
        </p:spPr>
        <p:txBody>
          <a:bodyPr>
            <a:normAutofit/>
          </a:bodyPr>
          <a:lstStyle>
            <a:lvl1pPr algn="l">
              <a:defRPr sz="2400" b="1" cap="none">
                <a:solidFill>
                  <a:schemeClr val="tx1">
                    <a:lumMod val="75000"/>
                    <a:lumOff val="25000"/>
                  </a:schemeClr>
                </a:solidFill>
              </a:defRPr>
            </a:lvl1pPr>
          </a:lstStyle>
          <a:p>
            <a:r>
              <a:rPr lang="de-CH" dirty="0"/>
              <a:t>Mastertitelformat bearbeiten</a:t>
            </a:r>
            <a:endParaRPr lang="de-DE" dirty="0"/>
          </a:p>
        </p:txBody>
      </p:sp>
      <p:sp>
        <p:nvSpPr>
          <p:cNvPr id="3" name="Textplatzhalter 2"/>
          <p:cNvSpPr>
            <a:spLocks noGrp="1"/>
          </p:cNvSpPr>
          <p:nvPr>
            <p:ph type="body" idx="1"/>
          </p:nvPr>
        </p:nvSpPr>
        <p:spPr>
          <a:xfrm>
            <a:off x="331788" y="3939902"/>
            <a:ext cx="6193556" cy="639483"/>
          </a:xfrm>
        </p:spPr>
        <p:txBody>
          <a:bodyPr lIns="0" anchor="t" anchorCtr="0">
            <a:normAutofit/>
          </a:bodyPr>
          <a:lstStyle>
            <a:lvl1pPr marL="0" indent="0">
              <a:buNone/>
              <a:defRPr sz="1400" b="1">
                <a:solidFill>
                  <a:schemeClr val="tx1">
                    <a:lumMod val="75000"/>
                    <a:lumOff val="25000"/>
                  </a:schemeClr>
                </a:solidFill>
              </a:defRPr>
            </a:lvl1pPr>
            <a:lvl2pPr marL="245447" indent="0">
              <a:buNone/>
              <a:defRPr sz="949"/>
            </a:lvl2pPr>
            <a:lvl3pPr marL="490894" indent="0">
              <a:buNone/>
              <a:defRPr sz="870"/>
            </a:lvl3pPr>
            <a:lvl4pPr marL="736340" indent="0">
              <a:buNone/>
              <a:defRPr sz="752"/>
            </a:lvl4pPr>
            <a:lvl5pPr marL="981787" indent="0">
              <a:buNone/>
              <a:defRPr sz="752"/>
            </a:lvl5pPr>
            <a:lvl6pPr marL="1227233" indent="0">
              <a:buNone/>
              <a:defRPr sz="752"/>
            </a:lvl6pPr>
            <a:lvl7pPr marL="1472681" indent="0">
              <a:buNone/>
              <a:defRPr sz="752"/>
            </a:lvl7pPr>
            <a:lvl8pPr marL="1718127" indent="0">
              <a:buNone/>
              <a:defRPr sz="752"/>
            </a:lvl8pPr>
            <a:lvl9pPr marL="1963574" indent="0">
              <a:buNone/>
              <a:defRPr sz="752"/>
            </a:lvl9pPr>
          </a:lstStyle>
          <a:p>
            <a:pPr lvl="0"/>
            <a:r>
              <a:rPr lang="de-CH" dirty="0"/>
              <a:t>Mastertextformat bearbeiten</a:t>
            </a:r>
          </a:p>
        </p:txBody>
      </p:sp>
      <p:pic>
        <p:nvPicPr>
          <p:cNvPr id="5" name="Grafik 4">
            <a:extLst>
              <a:ext uri="{FF2B5EF4-FFF2-40B4-BE49-F238E27FC236}">
                <a16:creationId xmlns:a16="http://schemas.microsoft.com/office/drawing/2014/main" id="{69D052FB-129C-49B5-AC16-0E15B456C148}"/>
              </a:ext>
            </a:extLst>
          </p:cNvPr>
          <p:cNvPicPr>
            <a:picLocks noChangeAspect="1"/>
          </p:cNvPicPr>
          <p:nvPr userDrawn="1"/>
        </p:nvPicPr>
        <p:blipFill rotWithShape="1">
          <a:blip r:embed="rId2"/>
          <a:srcRect l="2452" t="31465" b="31465"/>
          <a:stretch/>
        </p:blipFill>
        <p:spPr>
          <a:xfrm>
            <a:off x="133891" y="1203598"/>
            <a:ext cx="6679485" cy="1368152"/>
          </a:xfrm>
          <a:prstGeom prst="rect">
            <a:avLst/>
          </a:prstGeom>
        </p:spPr>
      </p:pic>
    </p:spTree>
    <p:extLst>
      <p:ext uri="{BB962C8B-B14F-4D97-AF65-F5344CB8AC3E}">
        <p14:creationId xmlns:p14="http://schemas.microsoft.com/office/powerpoint/2010/main" val="29782927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Abschnittsüberschrif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F9593F5-F4EE-4A5A-82DC-B05F1645514A}"/>
              </a:ext>
            </a:extLst>
          </p:cNvPr>
          <p:cNvSpPr/>
          <p:nvPr userDrawn="1"/>
        </p:nvSpPr>
        <p:spPr>
          <a:xfrm>
            <a:off x="0" y="0"/>
            <a:ext cx="6957392" cy="5308054"/>
          </a:xfrm>
          <a:prstGeom prst="rect">
            <a:avLst/>
          </a:prstGeom>
          <a:solidFill>
            <a:srgbClr val="156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2" name="Titel 1"/>
          <p:cNvSpPr>
            <a:spLocks noGrp="1"/>
          </p:cNvSpPr>
          <p:nvPr>
            <p:ph type="title"/>
          </p:nvPr>
        </p:nvSpPr>
        <p:spPr>
          <a:xfrm>
            <a:off x="331788" y="3219822"/>
            <a:ext cx="6193556" cy="936104"/>
          </a:xfrm>
          <a:prstGeom prst="rect">
            <a:avLst/>
          </a:prstGeom>
        </p:spPr>
        <p:txBody>
          <a:bodyPr>
            <a:normAutofit/>
          </a:bodyPr>
          <a:lstStyle>
            <a:lvl1pPr algn="l">
              <a:defRPr sz="2400" b="1" cap="none">
                <a:solidFill>
                  <a:schemeClr val="bg1"/>
                </a:solidFill>
              </a:defRPr>
            </a:lvl1pPr>
          </a:lstStyle>
          <a:p>
            <a:r>
              <a:rPr lang="de-CH" dirty="0"/>
              <a:t>Mastertitelformat bearbeiten</a:t>
            </a:r>
            <a:endParaRPr lang="de-DE" dirty="0"/>
          </a:p>
        </p:txBody>
      </p:sp>
      <p:sp>
        <p:nvSpPr>
          <p:cNvPr id="3" name="Textplatzhalter 2"/>
          <p:cNvSpPr>
            <a:spLocks noGrp="1"/>
          </p:cNvSpPr>
          <p:nvPr>
            <p:ph type="body" idx="1"/>
          </p:nvPr>
        </p:nvSpPr>
        <p:spPr>
          <a:xfrm>
            <a:off x="331788" y="4371950"/>
            <a:ext cx="6193556" cy="639483"/>
          </a:xfrm>
        </p:spPr>
        <p:txBody>
          <a:bodyPr lIns="0" anchor="t" anchorCtr="0">
            <a:normAutofit/>
          </a:bodyPr>
          <a:lstStyle>
            <a:lvl1pPr marL="0" indent="0">
              <a:buNone/>
              <a:defRPr sz="1400" b="1">
                <a:solidFill>
                  <a:schemeClr val="bg1"/>
                </a:solidFill>
              </a:defRPr>
            </a:lvl1pPr>
            <a:lvl2pPr marL="245447" indent="0">
              <a:buNone/>
              <a:defRPr sz="949"/>
            </a:lvl2pPr>
            <a:lvl3pPr marL="490894" indent="0">
              <a:buNone/>
              <a:defRPr sz="870"/>
            </a:lvl3pPr>
            <a:lvl4pPr marL="736340" indent="0">
              <a:buNone/>
              <a:defRPr sz="752"/>
            </a:lvl4pPr>
            <a:lvl5pPr marL="981787" indent="0">
              <a:buNone/>
              <a:defRPr sz="752"/>
            </a:lvl5pPr>
            <a:lvl6pPr marL="1227233" indent="0">
              <a:buNone/>
              <a:defRPr sz="752"/>
            </a:lvl6pPr>
            <a:lvl7pPr marL="1472681" indent="0">
              <a:buNone/>
              <a:defRPr sz="752"/>
            </a:lvl7pPr>
            <a:lvl8pPr marL="1718127" indent="0">
              <a:buNone/>
              <a:defRPr sz="752"/>
            </a:lvl8pPr>
            <a:lvl9pPr marL="1963574" indent="0">
              <a:buNone/>
              <a:defRPr sz="752"/>
            </a:lvl9pPr>
          </a:lstStyle>
          <a:p>
            <a:pPr lvl="0"/>
            <a:r>
              <a:rPr lang="de-CH" dirty="0"/>
              <a:t>Mastertextformat bearbeiten</a:t>
            </a:r>
          </a:p>
        </p:txBody>
      </p:sp>
      <p:pic>
        <p:nvPicPr>
          <p:cNvPr id="5" name="Grafik 4" descr="Ein Bild, das Blume enthält.&#10;&#10;Automatisch generierte Beschreibung">
            <a:extLst>
              <a:ext uri="{FF2B5EF4-FFF2-40B4-BE49-F238E27FC236}">
                <a16:creationId xmlns:a16="http://schemas.microsoft.com/office/drawing/2014/main" id="{69D052FB-129C-49B5-AC16-0E15B456C148}"/>
              </a:ext>
            </a:extLst>
          </p:cNvPr>
          <p:cNvPicPr>
            <a:picLocks noChangeAspect="1"/>
          </p:cNvPicPr>
          <p:nvPr userDrawn="1"/>
        </p:nvPicPr>
        <p:blipFill rotWithShape="1">
          <a:blip r:embed="rId2"/>
          <a:srcRect l="3800" t="28571" b="34416"/>
          <a:stretch/>
        </p:blipFill>
        <p:spPr>
          <a:xfrm>
            <a:off x="260648" y="1491630"/>
            <a:ext cx="6586348" cy="1365870"/>
          </a:xfrm>
          <a:prstGeom prst="rect">
            <a:avLst/>
          </a:prstGeom>
        </p:spPr>
      </p:pic>
      <p:grpSp>
        <p:nvGrpSpPr>
          <p:cNvPr id="6" name="Gruppieren 5">
            <a:extLst>
              <a:ext uri="{FF2B5EF4-FFF2-40B4-BE49-F238E27FC236}">
                <a16:creationId xmlns:a16="http://schemas.microsoft.com/office/drawing/2014/main" id="{0D73B294-2A16-490E-9F9D-4EF61632CD05}"/>
              </a:ext>
            </a:extLst>
          </p:cNvPr>
          <p:cNvGrpSpPr/>
          <p:nvPr userDrawn="1"/>
        </p:nvGrpSpPr>
        <p:grpSpPr>
          <a:xfrm>
            <a:off x="332656" y="123479"/>
            <a:ext cx="6182110" cy="512493"/>
            <a:chOff x="332656" y="123479"/>
            <a:chExt cx="6182110" cy="512493"/>
          </a:xfrm>
        </p:grpSpPr>
        <p:pic>
          <p:nvPicPr>
            <p:cNvPr id="7" name="Grafik 6" descr="Ein Bild, das Zeichnung enthält.&#10;&#10;Automatisch generierte Beschreibung">
              <a:extLst>
                <a:ext uri="{FF2B5EF4-FFF2-40B4-BE49-F238E27FC236}">
                  <a16:creationId xmlns:a16="http://schemas.microsoft.com/office/drawing/2014/main" id="{C74C3FFD-C5FD-42B8-B92B-736FD8D3B52F}"/>
                </a:ext>
              </a:extLst>
            </p:cNvPr>
            <p:cNvPicPr>
              <a:picLocks noChangeAspect="1"/>
            </p:cNvPicPr>
            <p:nvPr userDrawn="1"/>
          </p:nvPicPr>
          <p:blipFill>
            <a:blip r:embed="rId3"/>
            <a:stretch>
              <a:fillRect/>
            </a:stretch>
          </p:blipFill>
          <p:spPr>
            <a:xfrm>
              <a:off x="332656" y="123479"/>
              <a:ext cx="830942" cy="504056"/>
            </a:xfrm>
            <a:prstGeom prst="rect">
              <a:avLst/>
            </a:prstGeom>
          </p:spPr>
        </p:pic>
        <p:pic>
          <p:nvPicPr>
            <p:cNvPr id="8" name="Grafik 7">
              <a:extLst>
                <a:ext uri="{FF2B5EF4-FFF2-40B4-BE49-F238E27FC236}">
                  <a16:creationId xmlns:a16="http://schemas.microsoft.com/office/drawing/2014/main" id="{A3BAC048-91E1-4E49-855F-5D49C1483FAE}"/>
                </a:ext>
              </a:extLst>
            </p:cNvPr>
            <p:cNvPicPr>
              <a:picLocks noChangeAspect="1"/>
            </p:cNvPicPr>
            <p:nvPr userDrawn="1"/>
          </p:nvPicPr>
          <p:blipFill>
            <a:blip r:embed="rId4"/>
            <a:stretch>
              <a:fillRect/>
            </a:stretch>
          </p:blipFill>
          <p:spPr>
            <a:xfrm>
              <a:off x="4797152" y="132138"/>
              <a:ext cx="1717614" cy="503834"/>
            </a:xfrm>
            <a:prstGeom prst="rect">
              <a:avLst/>
            </a:prstGeom>
          </p:spPr>
        </p:pic>
      </p:grpSp>
    </p:spTree>
    <p:extLst>
      <p:ext uri="{BB962C8B-B14F-4D97-AF65-F5344CB8AC3E}">
        <p14:creationId xmlns:p14="http://schemas.microsoft.com/office/powerpoint/2010/main" val="42112301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solidFill>
                  <a:schemeClr val="tx1"/>
                </a:solidFill>
              </a:defRPr>
            </a:lvl1pPr>
          </a:lstStyle>
          <a:p>
            <a:r>
              <a:rPr lang="de-CH" dirty="0"/>
              <a:t>Mastertitelformat bearbeiten</a:t>
            </a:r>
            <a:endParaRPr lang="de-DE" dirty="0"/>
          </a:p>
        </p:txBody>
      </p:sp>
      <p:sp>
        <p:nvSpPr>
          <p:cNvPr id="3" name="Inhaltsplatzhalter 2"/>
          <p:cNvSpPr>
            <a:spLocks noGrp="1"/>
          </p:cNvSpPr>
          <p:nvPr>
            <p:ph idx="1"/>
          </p:nvPr>
        </p:nvSpPr>
        <p:spPr>
          <a:xfrm>
            <a:off x="343236" y="1470534"/>
            <a:ext cx="6171530" cy="3227702"/>
          </a:xfrm>
        </p:spPr>
        <p:txBody>
          <a:bodyPr/>
          <a:lstStyle>
            <a:lvl1pPr marL="269875" indent="-269875">
              <a:defRPr sz="2000"/>
            </a:lvl1pPr>
            <a:lvl2pPr marL="539750" indent="-269875">
              <a:defRPr sz="1800"/>
            </a:lvl2pPr>
            <a:lvl3pPr marL="803275" indent="-263525">
              <a:defRPr sz="1400"/>
            </a:lvl3pPr>
          </a:lstStyle>
          <a:p>
            <a:pPr lvl="0"/>
            <a:r>
              <a:rPr lang="de-CH" dirty="0"/>
              <a:t>Mastertextformat bearbeiten</a:t>
            </a:r>
          </a:p>
          <a:p>
            <a:pPr lvl="1"/>
            <a:r>
              <a:rPr lang="de-CH" dirty="0"/>
              <a:t>Zweite Ebene</a:t>
            </a:r>
          </a:p>
          <a:p>
            <a:pPr lvl="2"/>
            <a:r>
              <a:rPr lang="de-CH" dirty="0"/>
              <a:t>Dritte Ebene</a:t>
            </a:r>
          </a:p>
        </p:txBody>
      </p:sp>
      <p:sp>
        <p:nvSpPr>
          <p:cNvPr id="7" name="Datumsplatzhalter 2"/>
          <p:cNvSpPr>
            <a:spLocks noGrp="1"/>
          </p:cNvSpPr>
          <p:nvPr>
            <p:ph type="dt" sz="half" idx="2"/>
          </p:nvPr>
        </p:nvSpPr>
        <p:spPr>
          <a:xfrm>
            <a:off x="332656" y="4778437"/>
            <a:ext cx="1599810" cy="158458"/>
          </a:xfrm>
          <a:prstGeom prst="rect">
            <a:avLst/>
          </a:prstGeom>
        </p:spPr>
        <p:txBody>
          <a:bodyPr lIns="0" anchor="t" anchorCtr="0"/>
          <a:lstStyle>
            <a:lvl1pPr algn="l">
              <a:defRPr sz="1000">
                <a:latin typeface="Arial"/>
                <a:cs typeface="Arial"/>
              </a:defRPr>
            </a:lvl1pPr>
          </a:lstStyle>
          <a:p>
            <a:fld id="{A5E55F51-74D6-4B5E-AD3A-046E5C317265}" type="datetime1">
              <a:rPr lang="de-DE" smtClean="0"/>
              <a:t>27.10.2020</a:t>
            </a:fld>
            <a:endParaRPr lang="de-DE" dirty="0"/>
          </a:p>
        </p:txBody>
      </p:sp>
      <p:sp>
        <p:nvSpPr>
          <p:cNvPr id="8" name="Fußzeilenplatzhalter 3"/>
          <p:cNvSpPr>
            <a:spLocks noGrp="1"/>
          </p:cNvSpPr>
          <p:nvPr>
            <p:ph type="ftr" sz="quarter" idx="3"/>
          </p:nvPr>
        </p:nvSpPr>
        <p:spPr>
          <a:xfrm>
            <a:off x="2337917" y="4780292"/>
            <a:ext cx="2171589" cy="191239"/>
          </a:xfrm>
          <a:prstGeom prst="rect">
            <a:avLst/>
          </a:prstGeom>
        </p:spPr>
        <p:txBody>
          <a:bodyPr lIns="0" anchor="t" anchorCtr="0"/>
          <a:lstStyle>
            <a:lvl1pPr>
              <a:defRPr sz="1000">
                <a:latin typeface="Arial"/>
                <a:cs typeface="Arial"/>
              </a:defRPr>
            </a:lvl1pPr>
          </a:lstStyle>
          <a:p>
            <a:r>
              <a:rPr lang="de-DE" dirty="0"/>
              <a:t>© NGW Winterthur 2020</a:t>
            </a:r>
          </a:p>
        </p:txBody>
      </p:sp>
      <p:sp>
        <p:nvSpPr>
          <p:cNvPr id="9" name="Foliennummernplatzhalter 4"/>
          <p:cNvSpPr>
            <a:spLocks noGrp="1"/>
          </p:cNvSpPr>
          <p:nvPr>
            <p:ph type="sldNum" sz="quarter" idx="4"/>
          </p:nvPr>
        </p:nvSpPr>
        <p:spPr>
          <a:xfrm>
            <a:off x="4914957" y="4773929"/>
            <a:ext cx="1599809" cy="191239"/>
          </a:xfrm>
          <a:prstGeom prst="rect">
            <a:avLst/>
          </a:prstGeom>
        </p:spPr>
        <p:txBody>
          <a:bodyPr rIns="0" anchor="t" anchorCtr="0"/>
          <a:lstStyle>
            <a:lvl1pPr algn="r">
              <a:defRPr sz="1000">
                <a:latin typeface="Arial"/>
                <a:cs typeface="Arial"/>
              </a:defRPr>
            </a:lvl1pPr>
          </a:lstStyle>
          <a:p>
            <a:fld id="{F2C1D604-6878-E84C-BCBF-BF66316EC13F}" type="slidenum">
              <a:rPr lang="de-DE" smtClean="0"/>
              <a:pPr/>
              <a:t>‹Nr.›</a:t>
            </a:fld>
            <a:endParaRPr lang="de-DE" dirty="0"/>
          </a:p>
        </p:txBody>
      </p:sp>
    </p:spTree>
    <p:extLst>
      <p:ext uri="{BB962C8B-B14F-4D97-AF65-F5344CB8AC3E}">
        <p14:creationId xmlns:p14="http://schemas.microsoft.com/office/powerpoint/2010/main" val="24563534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orient="horz" pos="3117">
          <p15:clr>
            <a:srgbClr val="FBAE40"/>
          </p15:clr>
        </p15:guide>
        <p15:guide id="2"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sz="half" idx="1"/>
          </p:nvPr>
        </p:nvSpPr>
        <p:spPr>
          <a:xfrm>
            <a:off x="343237" y="1375659"/>
            <a:ext cx="3045581" cy="3218666"/>
          </a:xfrm>
        </p:spPr>
        <p:txBody>
          <a:bodyPr/>
          <a:lstStyle>
            <a:lvl1pPr>
              <a:defRPr sz="1108"/>
            </a:lvl1pPr>
            <a:lvl2pPr>
              <a:defRPr sz="949"/>
            </a:lvl2pPr>
            <a:lvl3pPr>
              <a:defRPr sz="791"/>
            </a:lvl3pPr>
            <a:lvl4pPr>
              <a:defRPr sz="712"/>
            </a:lvl4pPr>
            <a:lvl5pPr>
              <a:defRPr sz="712"/>
            </a:lvl5pPr>
            <a:lvl6pPr>
              <a:defRPr sz="712"/>
            </a:lvl6pPr>
            <a:lvl7pPr>
              <a:defRPr sz="712"/>
            </a:lvl7pPr>
            <a:lvl8pPr>
              <a:defRPr sz="712"/>
            </a:lvl8pPr>
            <a:lvl9pPr>
              <a:defRPr sz="712"/>
            </a:lvl9pPr>
          </a:lstStyle>
          <a:p>
            <a:pPr lvl="0"/>
            <a:r>
              <a:rPr lang="de-CH"/>
              <a:t>Mastertextformat bearbeiten</a:t>
            </a:r>
          </a:p>
          <a:p>
            <a:pPr lvl="1"/>
            <a:r>
              <a:rPr lang="de-CH"/>
              <a:t>Zweite Ebene</a:t>
            </a:r>
          </a:p>
          <a:p>
            <a:pPr lvl="2"/>
            <a:r>
              <a:rPr lang="de-CH"/>
              <a:t>Dritte Ebene</a:t>
            </a:r>
          </a:p>
        </p:txBody>
      </p:sp>
      <p:sp>
        <p:nvSpPr>
          <p:cNvPr id="4" name="Inhaltsplatzhalter 3"/>
          <p:cNvSpPr>
            <a:spLocks noGrp="1"/>
          </p:cNvSpPr>
          <p:nvPr>
            <p:ph sz="half" idx="2"/>
          </p:nvPr>
        </p:nvSpPr>
        <p:spPr>
          <a:xfrm>
            <a:off x="3469185" y="1375659"/>
            <a:ext cx="3045581" cy="3218666"/>
          </a:xfrm>
        </p:spPr>
        <p:txBody>
          <a:bodyPr/>
          <a:lstStyle>
            <a:lvl1pPr>
              <a:defRPr sz="1108"/>
            </a:lvl1pPr>
            <a:lvl2pPr>
              <a:defRPr sz="949"/>
            </a:lvl2pPr>
            <a:lvl3pPr>
              <a:defRPr sz="791"/>
            </a:lvl3pPr>
            <a:lvl4pPr>
              <a:defRPr sz="712"/>
            </a:lvl4pPr>
            <a:lvl5pPr>
              <a:defRPr sz="712"/>
            </a:lvl5pPr>
            <a:lvl6pPr>
              <a:defRPr sz="712"/>
            </a:lvl6pPr>
            <a:lvl7pPr>
              <a:defRPr sz="712"/>
            </a:lvl7pPr>
            <a:lvl8pPr>
              <a:defRPr sz="712"/>
            </a:lvl8pPr>
            <a:lvl9pPr>
              <a:defRPr sz="712"/>
            </a:lvl9pPr>
          </a:lstStyle>
          <a:p>
            <a:pPr lvl="0"/>
            <a:r>
              <a:rPr lang="de-CH"/>
              <a:t>Mastertextformat bearbeiten</a:t>
            </a:r>
          </a:p>
          <a:p>
            <a:pPr lvl="1"/>
            <a:r>
              <a:rPr lang="de-CH"/>
              <a:t>Zweite Ebene</a:t>
            </a:r>
          </a:p>
          <a:p>
            <a:pPr lvl="2"/>
            <a:r>
              <a:rPr lang="de-CH"/>
              <a:t>Dritte Ebene</a:t>
            </a:r>
          </a:p>
        </p:txBody>
      </p:sp>
      <p:sp>
        <p:nvSpPr>
          <p:cNvPr id="11" name="Datumsplatzhalter 2">
            <a:extLst>
              <a:ext uri="{FF2B5EF4-FFF2-40B4-BE49-F238E27FC236}">
                <a16:creationId xmlns:a16="http://schemas.microsoft.com/office/drawing/2014/main" id="{38298AE2-018C-446E-A506-85CB2DCDA946}"/>
              </a:ext>
            </a:extLst>
          </p:cNvPr>
          <p:cNvSpPr>
            <a:spLocks noGrp="1"/>
          </p:cNvSpPr>
          <p:nvPr>
            <p:ph type="dt" sz="half" idx="10"/>
          </p:nvPr>
        </p:nvSpPr>
        <p:spPr>
          <a:xfrm>
            <a:off x="346697" y="4779644"/>
            <a:ext cx="1599810" cy="158458"/>
          </a:xfrm>
          <a:prstGeom prst="rect">
            <a:avLst/>
          </a:prstGeom>
        </p:spPr>
        <p:txBody>
          <a:bodyPr lIns="0" anchor="t" anchorCtr="0"/>
          <a:lstStyle>
            <a:lvl1pPr algn="l">
              <a:defRPr sz="1000">
                <a:solidFill>
                  <a:schemeClr val="tx1"/>
                </a:solidFill>
                <a:latin typeface="Arial"/>
                <a:cs typeface="Arial"/>
              </a:defRPr>
            </a:lvl1pPr>
          </a:lstStyle>
          <a:p>
            <a:fld id="{3B54581B-1B0E-4BB9-BD89-8DFDB9D1F675}" type="datetime1">
              <a:rPr lang="de-DE" smtClean="0"/>
              <a:pPr/>
              <a:t>27.10.2020</a:t>
            </a:fld>
            <a:endParaRPr lang="de-DE" dirty="0"/>
          </a:p>
        </p:txBody>
      </p:sp>
      <p:sp>
        <p:nvSpPr>
          <p:cNvPr id="12" name="Fußzeilenplatzhalter 3">
            <a:extLst>
              <a:ext uri="{FF2B5EF4-FFF2-40B4-BE49-F238E27FC236}">
                <a16:creationId xmlns:a16="http://schemas.microsoft.com/office/drawing/2014/main" id="{64B09932-621D-4E8E-BEAD-3B83A8B6E219}"/>
              </a:ext>
            </a:extLst>
          </p:cNvPr>
          <p:cNvSpPr>
            <a:spLocks noGrp="1"/>
          </p:cNvSpPr>
          <p:nvPr>
            <p:ph type="ftr" sz="quarter" idx="3"/>
          </p:nvPr>
        </p:nvSpPr>
        <p:spPr>
          <a:xfrm>
            <a:off x="2424698" y="4785990"/>
            <a:ext cx="2171589" cy="191239"/>
          </a:xfrm>
          <a:prstGeom prst="rect">
            <a:avLst/>
          </a:prstGeom>
        </p:spPr>
        <p:txBody>
          <a:bodyPr lIns="0" anchor="t" anchorCtr="0"/>
          <a:lstStyle>
            <a:lvl1pPr>
              <a:defRPr sz="1000">
                <a:solidFill>
                  <a:schemeClr val="tx1"/>
                </a:solidFill>
                <a:latin typeface="Arial"/>
                <a:cs typeface="Arial"/>
              </a:defRPr>
            </a:lvl1pPr>
          </a:lstStyle>
          <a:p>
            <a:r>
              <a:rPr lang="de-DE"/>
              <a:t>© NGW Winterthur</a:t>
            </a:r>
            <a:endParaRPr lang="de-DE" dirty="0"/>
          </a:p>
        </p:txBody>
      </p:sp>
      <p:sp>
        <p:nvSpPr>
          <p:cNvPr id="13" name="Foliennummernplatzhalter 4">
            <a:extLst>
              <a:ext uri="{FF2B5EF4-FFF2-40B4-BE49-F238E27FC236}">
                <a16:creationId xmlns:a16="http://schemas.microsoft.com/office/drawing/2014/main" id="{0F153F38-44C9-479E-B7BE-8D3E7F47838F}"/>
              </a:ext>
            </a:extLst>
          </p:cNvPr>
          <p:cNvSpPr>
            <a:spLocks noGrp="1"/>
          </p:cNvSpPr>
          <p:nvPr>
            <p:ph type="sldNum" sz="quarter" idx="4"/>
          </p:nvPr>
        </p:nvSpPr>
        <p:spPr>
          <a:xfrm>
            <a:off x="4918767" y="4780274"/>
            <a:ext cx="1599809" cy="191239"/>
          </a:xfrm>
          <a:prstGeom prst="rect">
            <a:avLst/>
          </a:prstGeom>
        </p:spPr>
        <p:txBody>
          <a:bodyPr rIns="0" anchor="t" anchorCtr="0"/>
          <a:lstStyle>
            <a:lvl1pPr algn="r">
              <a:defRPr sz="1000" b="1">
                <a:solidFill>
                  <a:schemeClr val="tx1"/>
                </a:solidFill>
                <a:latin typeface="Arial"/>
                <a:cs typeface="Arial"/>
              </a:defRPr>
            </a:lvl1pPr>
          </a:lstStyle>
          <a:p>
            <a:fld id="{F2C1D604-6878-E84C-BCBF-BF66316EC13F}" type="slidenum">
              <a:rPr lang="de-DE" smtClean="0"/>
              <a:pPr/>
              <a:t>‹Nr.›</a:t>
            </a:fld>
            <a:endParaRPr lang="de-DE" dirty="0"/>
          </a:p>
        </p:txBody>
      </p:sp>
    </p:spTree>
    <p:extLst>
      <p:ext uri="{BB962C8B-B14F-4D97-AF65-F5344CB8AC3E}">
        <p14:creationId xmlns:p14="http://schemas.microsoft.com/office/powerpoint/2010/main" val="22208265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5.png"/><Relationship Id="rId4" Type="http://schemas.openxmlformats.org/officeDocument/2006/relationships/slideLayout" Target="../slideLayouts/slideLayout9.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387F6D88-9AEC-49B7-B07B-0184610C930B}"/>
              </a:ext>
            </a:extLst>
          </p:cNvPr>
          <p:cNvSpPr/>
          <p:nvPr userDrawn="1"/>
        </p:nvSpPr>
        <p:spPr>
          <a:xfrm>
            <a:off x="-99393" y="-92546"/>
            <a:ext cx="7095937" cy="5328592"/>
          </a:xfrm>
          <a:prstGeom prst="rect">
            <a:avLst/>
          </a:prstGeom>
          <a:solidFill>
            <a:srgbClr val="156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dirty="0"/>
          </a:p>
        </p:txBody>
      </p:sp>
      <p:sp>
        <p:nvSpPr>
          <p:cNvPr id="3" name="Textplatzhalter 2"/>
          <p:cNvSpPr>
            <a:spLocks noGrp="1"/>
          </p:cNvSpPr>
          <p:nvPr>
            <p:ph type="body" idx="1"/>
          </p:nvPr>
        </p:nvSpPr>
        <p:spPr>
          <a:xfrm>
            <a:off x="343236" y="1470534"/>
            <a:ext cx="6171530" cy="3227702"/>
          </a:xfrm>
          <a:prstGeom prst="rect">
            <a:avLst/>
          </a:prstGeom>
        </p:spPr>
        <p:txBody>
          <a:bodyPr vert="horz" lIns="0" tIns="45720" rIns="91440" bIns="45720" rtlCol="0">
            <a:normAutofit/>
          </a:bodyPr>
          <a:lstStyle/>
          <a:p>
            <a:pPr lvl="0"/>
            <a:r>
              <a:rPr lang="de-CH" dirty="0"/>
              <a:t>Mastertextformat bearbeiten</a:t>
            </a:r>
          </a:p>
          <a:p>
            <a:pPr lvl="1"/>
            <a:r>
              <a:rPr lang="de-CH" dirty="0"/>
              <a:t>Zweite Ebene</a:t>
            </a:r>
          </a:p>
          <a:p>
            <a:pPr lvl="2"/>
            <a:r>
              <a:rPr lang="de-CH" dirty="0"/>
              <a:t>Dritte Ebene</a:t>
            </a:r>
          </a:p>
        </p:txBody>
      </p:sp>
      <p:sp>
        <p:nvSpPr>
          <p:cNvPr id="2" name="Titelplatzhalter 1"/>
          <p:cNvSpPr>
            <a:spLocks noGrp="1"/>
          </p:cNvSpPr>
          <p:nvPr>
            <p:ph type="title"/>
          </p:nvPr>
        </p:nvSpPr>
        <p:spPr>
          <a:xfrm>
            <a:off x="343236" y="822194"/>
            <a:ext cx="6171530" cy="553466"/>
          </a:xfrm>
          <a:prstGeom prst="rect">
            <a:avLst/>
          </a:prstGeom>
        </p:spPr>
        <p:txBody>
          <a:bodyPr vert="horz" lIns="0" tIns="45720" rIns="91440" bIns="45720" rtlCol="0" anchor="t" anchorCtr="0">
            <a:normAutofit/>
          </a:bodyPr>
          <a:lstStyle/>
          <a:p>
            <a:r>
              <a:rPr lang="de-CH" dirty="0"/>
              <a:t>Mastertitelformat bearbeiten</a:t>
            </a:r>
            <a:endParaRPr lang="de-DE" dirty="0"/>
          </a:p>
        </p:txBody>
      </p:sp>
      <p:sp>
        <p:nvSpPr>
          <p:cNvPr id="10" name="Datumsplatzhalter 2"/>
          <p:cNvSpPr>
            <a:spLocks noGrp="1"/>
          </p:cNvSpPr>
          <p:nvPr>
            <p:ph type="dt" sz="half" idx="2"/>
          </p:nvPr>
        </p:nvSpPr>
        <p:spPr>
          <a:xfrm>
            <a:off x="346697" y="4779644"/>
            <a:ext cx="1599810" cy="158458"/>
          </a:xfrm>
          <a:prstGeom prst="rect">
            <a:avLst/>
          </a:prstGeom>
        </p:spPr>
        <p:txBody>
          <a:bodyPr lIns="0" anchor="t" anchorCtr="0"/>
          <a:lstStyle>
            <a:lvl1pPr algn="l">
              <a:defRPr sz="1000">
                <a:solidFill>
                  <a:schemeClr val="bg1"/>
                </a:solidFill>
                <a:latin typeface="Arial"/>
                <a:cs typeface="Arial"/>
              </a:defRPr>
            </a:lvl1pPr>
          </a:lstStyle>
          <a:p>
            <a:fld id="{3B54581B-1B0E-4BB9-BD89-8DFDB9D1F675}" type="datetime1">
              <a:rPr lang="de-DE" smtClean="0"/>
              <a:pPr/>
              <a:t>27.10.2020</a:t>
            </a:fld>
            <a:endParaRPr lang="de-DE" dirty="0"/>
          </a:p>
        </p:txBody>
      </p:sp>
      <p:sp>
        <p:nvSpPr>
          <p:cNvPr id="11" name="Fußzeilenplatzhalter 3"/>
          <p:cNvSpPr>
            <a:spLocks noGrp="1"/>
          </p:cNvSpPr>
          <p:nvPr>
            <p:ph type="ftr" sz="quarter" idx="3"/>
          </p:nvPr>
        </p:nvSpPr>
        <p:spPr>
          <a:xfrm>
            <a:off x="2424698" y="4785990"/>
            <a:ext cx="2171589" cy="191239"/>
          </a:xfrm>
          <a:prstGeom prst="rect">
            <a:avLst/>
          </a:prstGeom>
        </p:spPr>
        <p:txBody>
          <a:bodyPr lIns="0" anchor="t" anchorCtr="0"/>
          <a:lstStyle>
            <a:lvl1pPr>
              <a:defRPr sz="1000">
                <a:solidFill>
                  <a:schemeClr val="bg1"/>
                </a:solidFill>
                <a:latin typeface="Arial"/>
                <a:cs typeface="Arial"/>
              </a:defRPr>
            </a:lvl1pPr>
          </a:lstStyle>
          <a:p>
            <a:r>
              <a:rPr lang="de-DE" dirty="0"/>
              <a:t>© NGW Winterthur</a:t>
            </a:r>
          </a:p>
        </p:txBody>
      </p:sp>
      <p:sp>
        <p:nvSpPr>
          <p:cNvPr id="12" name="Foliennummernplatzhalter 4"/>
          <p:cNvSpPr>
            <a:spLocks noGrp="1"/>
          </p:cNvSpPr>
          <p:nvPr>
            <p:ph type="sldNum" sz="quarter" idx="4"/>
          </p:nvPr>
        </p:nvSpPr>
        <p:spPr>
          <a:xfrm>
            <a:off x="4918767" y="4780274"/>
            <a:ext cx="1599809" cy="191239"/>
          </a:xfrm>
          <a:prstGeom prst="rect">
            <a:avLst/>
          </a:prstGeom>
        </p:spPr>
        <p:txBody>
          <a:bodyPr rIns="0" anchor="t" anchorCtr="0"/>
          <a:lstStyle>
            <a:lvl1pPr algn="r">
              <a:defRPr sz="1000" b="1">
                <a:solidFill>
                  <a:schemeClr val="bg1"/>
                </a:solidFill>
                <a:latin typeface="Arial"/>
                <a:cs typeface="Arial"/>
              </a:defRPr>
            </a:lvl1pPr>
          </a:lstStyle>
          <a:p>
            <a:fld id="{F2C1D604-6878-E84C-BCBF-BF66316EC13F}" type="slidenum">
              <a:rPr lang="de-DE" smtClean="0"/>
              <a:pPr/>
              <a:t>‹Nr.›</a:t>
            </a:fld>
            <a:endParaRPr lang="de-DE" dirty="0"/>
          </a:p>
        </p:txBody>
      </p:sp>
      <p:grpSp>
        <p:nvGrpSpPr>
          <p:cNvPr id="13" name="Gruppieren 12">
            <a:extLst>
              <a:ext uri="{FF2B5EF4-FFF2-40B4-BE49-F238E27FC236}">
                <a16:creationId xmlns:a16="http://schemas.microsoft.com/office/drawing/2014/main" id="{BCE77292-DAAF-40E0-A513-FFE4232C839B}"/>
              </a:ext>
            </a:extLst>
          </p:cNvPr>
          <p:cNvGrpSpPr/>
          <p:nvPr userDrawn="1"/>
        </p:nvGrpSpPr>
        <p:grpSpPr>
          <a:xfrm>
            <a:off x="332656" y="123479"/>
            <a:ext cx="6182110" cy="512493"/>
            <a:chOff x="332656" y="123479"/>
            <a:chExt cx="6182110" cy="512493"/>
          </a:xfrm>
        </p:grpSpPr>
        <p:pic>
          <p:nvPicPr>
            <p:cNvPr id="6" name="Grafik 5" descr="Ein Bild, das Zeichnung enthält.&#10;&#10;Automatisch generierte Beschreibung">
              <a:extLst>
                <a:ext uri="{FF2B5EF4-FFF2-40B4-BE49-F238E27FC236}">
                  <a16:creationId xmlns:a16="http://schemas.microsoft.com/office/drawing/2014/main" id="{157E9BA0-990A-405A-A58A-56AA67D06FAD}"/>
                </a:ext>
              </a:extLst>
            </p:cNvPr>
            <p:cNvPicPr>
              <a:picLocks noChangeAspect="1"/>
            </p:cNvPicPr>
            <p:nvPr userDrawn="1"/>
          </p:nvPicPr>
          <p:blipFill>
            <a:blip r:embed="rId7"/>
            <a:stretch>
              <a:fillRect/>
            </a:stretch>
          </p:blipFill>
          <p:spPr>
            <a:xfrm>
              <a:off x="332656" y="123479"/>
              <a:ext cx="830942" cy="504056"/>
            </a:xfrm>
            <a:prstGeom prst="rect">
              <a:avLst/>
            </a:prstGeom>
          </p:spPr>
        </p:pic>
        <p:pic>
          <p:nvPicPr>
            <p:cNvPr id="9" name="Grafik 8">
              <a:extLst>
                <a:ext uri="{FF2B5EF4-FFF2-40B4-BE49-F238E27FC236}">
                  <a16:creationId xmlns:a16="http://schemas.microsoft.com/office/drawing/2014/main" id="{201D1CCF-98E7-45D0-B726-1415A56FDE07}"/>
                </a:ext>
              </a:extLst>
            </p:cNvPr>
            <p:cNvPicPr>
              <a:picLocks noChangeAspect="1"/>
            </p:cNvPicPr>
            <p:nvPr userDrawn="1"/>
          </p:nvPicPr>
          <p:blipFill>
            <a:blip r:embed="rId8"/>
            <a:stretch>
              <a:fillRect/>
            </a:stretch>
          </p:blipFill>
          <p:spPr>
            <a:xfrm>
              <a:off x="4797152" y="132138"/>
              <a:ext cx="1717614" cy="503834"/>
            </a:xfrm>
            <a:prstGeom prst="rect">
              <a:avLst/>
            </a:prstGeom>
          </p:spPr>
        </p:pic>
      </p:grpSp>
    </p:spTree>
    <p:extLst>
      <p:ext uri="{BB962C8B-B14F-4D97-AF65-F5344CB8AC3E}">
        <p14:creationId xmlns:p14="http://schemas.microsoft.com/office/powerpoint/2010/main" val="3619066525"/>
      </p:ext>
    </p:extLst>
  </p:cSld>
  <p:clrMap bg1="lt1" tx1="dk1" bg2="lt2" tx2="dk2" accent1="accent1" accent2="accent2" accent3="accent3" accent4="accent4" accent5="accent5" accent6="accent6" hlink="hlink" folHlink="folHlink"/>
  <p:sldLayoutIdLst>
    <p:sldLayoutId id="2147483694" r:id="rId1"/>
    <p:sldLayoutId id="2147483684" r:id="rId2"/>
    <p:sldLayoutId id="2147483686" r:id="rId3"/>
    <p:sldLayoutId id="2147483688" r:id="rId4"/>
    <p:sldLayoutId id="2147483689" r:id="rId5"/>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hf hdr="0"/>
  <p:txStyles>
    <p:titleStyle>
      <a:lvl1pPr algn="l" defTabSz="180820" rtl="0" eaLnBrk="1" latinLnBrk="0" hangingPunct="1">
        <a:spcBef>
          <a:spcPct val="0"/>
        </a:spcBef>
        <a:buNone/>
        <a:defRPr sz="2800" b="1" kern="1200">
          <a:solidFill>
            <a:schemeClr val="bg1"/>
          </a:solidFill>
          <a:latin typeface="Arial"/>
          <a:ea typeface="+mj-ea"/>
          <a:cs typeface="Arial"/>
        </a:defRPr>
      </a:lvl1pPr>
    </p:titleStyle>
    <p:bodyStyle>
      <a:lvl1pPr marL="180975" indent="-180975" algn="l" defTabSz="180820" rtl="0" eaLnBrk="1" latinLnBrk="0" hangingPunct="1">
        <a:spcBef>
          <a:spcPct val="20000"/>
        </a:spcBef>
        <a:buClr>
          <a:schemeClr val="bg1"/>
        </a:buClr>
        <a:buFont typeface="Wingdings" charset="2"/>
        <a:buChar char="§"/>
        <a:defRPr sz="2400" kern="1200">
          <a:solidFill>
            <a:schemeClr val="bg1"/>
          </a:solidFill>
          <a:latin typeface="Arial"/>
          <a:ea typeface="+mn-ea"/>
          <a:cs typeface="Arial"/>
        </a:defRPr>
      </a:lvl1pPr>
      <a:lvl2pPr marL="361950" indent="-180975" algn="l" defTabSz="180820" rtl="0" eaLnBrk="1" latinLnBrk="0" hangingPunct="1">
        <a:spcBef>
          <a:spcPct val="20000"/>
        </a:spcBef>
        <a:buClr>
          <a:schemeClr val="bg1"/>
        </a:buClr>
        <a:buFont typeface="Wingdings" charset="2"/>
        <a:buChar char="§"/>
        <a:defRPr sz="1800" kern="1200">
          <a:solidFill>
            <a:schemeClr val="bg1"/>
          </a:solidFill>
          <a:latin typeface="Arial"/>
          <a:ea typeface="+mn-ea"/>
          <a:cs typeface="Arial"/>
        </a:defRPr>
      </a:lvl2pPr>
      <a:lvl3pPr marL="541338" indent="-179388" algn="l" defTabSz="180820" rtl="0" eaLnBrk="1" latinLnBrk="0" hangingPunct="1">
        <a:spcBef>
          <a:spcPct val="20000"/>
        </a:spcBef>
        <a:buClr>
          <a:schemeClr val="bg1"/>
        </a:buClr>
        <a:buFont typeface="Wingdings" charset="2"/>
        <a:buChar char="§"/>
        <a:defRPr sz="1400" kern="1200">
          <a:solidFill>
            <a:schemeClr val="bg1"/>
          </a:solidFill>
          <a:latin typeface="Arial"/>
          <a:ea typeface="+mn-ea"/>
          <a:cs typeface="Arial"/>
        </a:defRPr>
      </a:lvl3pPr>
      <a:lvl4pPr marL="632870" indent="-90410" algn="l" defTabSz="180820" rtl="0" eaLnBrk="1" latinLnBrk="0" hangingPunct="1">
        <a:spcBef>
          <a:spcPct val="20000"/>
        </a:spcBef>
        <a:buFont typeface="Wingdings" charset="2"/>
        <a:buChar char="§"/>
        <a:defRPr sz="791" kern="1200">
          <a:solidFill>
            <a:schemeClr val="tx1"/>
          </a:solidFill>
          <a:latin typeface="Arial"/>
          <a:ea typeface="+mn-ea"/>
          <a:cs typeface="Arial"/>
        </a:defRPr>
      </a:lvl4pPr>
      <a:lvl5pPr marL="813689" indent="-90410" algn="l" defTabSz="180820" rtl="0" eaLnBrk="1" latinLnBrk="0" hangingPunct="1">
        <a:spcBef>
          <a:spcPct val="20000"/>
        </a:spcBef>
        <a:buFont typeface="Wingdings" charset="2"/>
        <a:buChar char="§"/>
        <a:defRPr sz="791" kern="1200">
          <a:solidFill>
            <a:schemeClr val="tx1"/>
          </a:solidFill>
          <a:latin typeface="Arial"/>
          <a:ea typeface="+mn-ea"/>
          <a:cs typeface="Arial"/>
        </a:defRPr>
      </a:lvl5pPr>
      <a:lvl6pPr marL="994508" indent="-90410" algn="l" defTabSz="180820" rtl="0" eaLnBrk="1" latinLnBrk="0" hangingPunct="1">
        <a:spcBef>
          <a:spcPct val="20000"/>
        </a:spcBef>
        <a:buFont typeface="Arial"/>
        <a:buChar char="•"/>
        <a:defRPr sz="791" kern="1200">
          <a:solidFill>
            <a:schemeClr val="tx1"/>
          </a:solidFill>
          <a:latin typeface="+mn-lt"/>
          <a:ea typeface="+mn-ea"/>
          <a:cs typeface="+mn-cs"/>
        </a:defRPr>
      </a:lvl6pPr>
      <a:lvl7pPr marL="1175329" indent="-90410" algn="l" defTabSz="180820" rtl="0" eaLnBrk="1" latinLnBrk="0" hangingPunct="1">
        <a:spcBef>
          <a:spcPct val="20000"/>
        </a:spcBef>
        <a:buFont typeface="Arial"/>
        <a:buChar char="•"/>
        <a:defRPr sz="791" kern="1200">
          <a:solidFill>
            <a:schemeClr val="tx1"/>
          </a:solidFill>
          <a:latin typeface="+mn-lt"/>
          <a:ea typeface="+mn-ea"/>
          <a:cs typeface="+mn-cs"/>
        </a:defRPr>
      </a:lvl7pPr>
      <a:lvl8pPr marL="1356149" indent="-90410" algn="l" defTabSz="180820" rtl="0" eaLnBrk="1" latinLnBrk="0" hangingPunct="1">
        <a:spcBef>
          <a:spcPct val="20000"/>
        </a:spcBef>
        <a:buFont typeface="Arial"/>
        <a:buChar char="•"/>
        <a:defRPr sz="791" kern="1200">
          <a:solidFill>
            <a:schemeClr val="tx1"/>
          </a:solidFill>
          <a:latin typeface="+mn-lt"/>
          <a:ea typeface="+mn-ea"/>
          <a:cs typeface="+mn-cs"/>
        </a:defRPr>
      </a:lvl8pPr>
      <a:lvl9pPr marL="1536968" indent="-90410" algn="l" defTabSz="180820" rtl="0" eaLnBrk="1" latinLnBrk="0" hangingPunct="1">
        <a:spcBef>
          <a:spcPct val="20000"/>
        </a:spcBef>
        <a:buFont typeface="Arial"/>
        <a:buChar char="•"/>
        <a:defRPr sz="791" kern="1200">
          <a:solidFill>
            <a:schemeClr val="tx1"/>
          </a:solidFill>
          <a:latin typeface="+mn-lt"/>
          <a:ea typeface="+mn-ea"/>
          <a:cs typeface="+mn-cs"/>
        </a:defRPr>
      </a:lvl9pPr>
    </p:bodyStyle>
    <p:otherStyle>
      <a:defPPr>
        <a:defRPr lang="de-DE"/>
      </a:defPPr>
      <a:lvl1pPr marL="0" algn="l" defTabSz="180820" rtl="0" eaLnBrk="1" latinLnBrk="0" hangingPunct="1">
        <a:defRPr sz="712" kern="1200">
          <a:solidFill>
            <a:schemeClr val="tx1"/>
          </a:solidFill>
          <a:latin typeface="+mn-lt"/>
          <a:ea typeface="+mn-ea"/>
          <a:cs typeface="+mn-cs"/>
        </a:defRPr>
      </a:lvl1pPr>
      <a:lvl2pPr marL="180820" algn="l" defTabSz="180820" rtl="0" eaLnBrk="1" latinLnBrk="0" hangingPunct="1">
        <a:defRPr sz="712" kern="1200">
          <a:solidFill>
            <a:schemeClr val="tx1"/>
          </a:solidFill>
          <a:latin typeface="+mn-lt"/>
          <a:ea typeface="+mn-ea"/>
          <a:cs typeface="+mn-cs"/>
        </a:defRPr>
      </a:lvl2pPr>
      <a:lvl3pPr marL="361640" algn="l" defTabSz="180820" rtl="0" eaLnBrk="1" latinLnBrk="0" hangingPunct="1">
        <a:defRPr sz="712" kern="1200">
          <a:solidFill>
            <a:schemeClr val="tx1"/>
          </a:solidFill>
          <a:latin typeface="+mn-lt"/>
          <a:ea typeface="+mn-ea"/>
          <a:cs typeface="+mn-cs"/>
        </a:defRPr>
      </a:lvl3pPr>
      <a:lvl4pPr marL="542459" algn="l" defTabSz="180820" rtl="0" eaLnBrk="1" latinLnBrk="0" hangingPunct="1">
        <a:defRPr sz="712" kern="1200">
          <a:solidFill>
            <a:schemeClr val="tx1"/>
          </a:solidFill>
          <a:latin typeface="+mn-lt"/>
          <a:ea typeface="+mn-ea"/>
          <a:cs typeface="+mn-cs"/>
        </a:defRPr>
      </a:lvl4pPr>
      <a:lvl5pPr marL="723279" algn="l" defTabSz="180820" rtl="0" eaLnBrk="1" latinLnBrk="0" hangingPunct="1">
        <a:defRPr sz="712" kern="1200">
          <a:solidFill>
            <a:schemeClr val="tx1"/>
          </a:solidFill>
          <a:latin typeface="+mn-lt"/>
          <a:ea typeface="+mn-ea"/>
          <a:cs typeface="+mn-cs"/>
        </a:defRPr>
      </a:lvl5pPr>
      <a:lvl6pPr marL="904099" algn="l" defTabSz="180820" rtl="0" eaLnBrk="1" latinLnBrk="0" hangingPunct="1">
        <a:defRPr sz="712" kern="1200">
          <a:solidFill>
            <a:schemeClr val="tx1"/>
          </a:solidFill>
          <a:latin typeface="+mn-lt"/>
          <a:ea typeface="+mn-ea"/>
          <a:cs typeface="+mn-cs"/>
        </a:defRPr>
      </a:lvl6pPr>
      <a:lvl7pPr marL="1084919" algn="l" defTabSz="180820" rtl="0" eaLnBrk="1" latinLnBrk="0" hangingPunct="1">
        <a:defRPr sz="712" kern="1200">
          <a:solidFill>
            <a:schemeClr val="tx1"/>
          </a:solidFill>
          <a:latin typeface="+mn-lt"/>
          <a:ea typeface="+mn-ea"/>
          <a:cs typeface="+mn-cs"/>
        </a:defRPr>
      </a:lvl7pPr>
      <a:lvl8pPr marL="1265738" algn="l" defTabSz="180820" rtl="0" eaLnBrk="1" latinLnBrk="0" hangingPunct="1">
        <a:defRPr sz="712" kern="1200">
          <a:solidFill>
            <a:schemeClr val="tx1"/>
          </a:solidFill>
          <a:latin typeface="+mn-lt"/>
          <a:ea typeface="+mn-ea"/>
          <a:cs typeface="+mn-cs"/>
        </a:defRPr>
      </a:lvl8pPr>
      <a:lvl9pPr marL="1446558" algn="l" defTabSz="180820" rtl="0" eaLnBrk="1" latinLnBrk="0" hangingPunct="1">
        <a:defRPr sz="71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8" userDrawn="1">
          <p15:clr>
            <a:srgbClr val="F26B43"/>
          </p15:clr>
        </p15:guide>
        <p15:guide id="2" pos="20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43236" y="1470534"/>
            <a:ext cx="6171530" cy="3227702"/>
          </a:xfrm>
          <a:prstGeom prst="rect">
            <a:avLst/>
          </a:prstGeom>
        </p:spPr>
        <p:txBody>
          <a:bodyPr vert="horz" lIns="0" tIns="45720" rIns="91440" bIns="45720" rtlCol="0">
            <a:normAutofit/>
          </a:bodyPr>
          <a:lstStyle/>
          <a:p>
            <a:pPr lvl="0"/>
            <a:r>
              <a:rPr lang="de-CH" dirty="0"/>
              <a:t>Mastertextformat bearbeiten</a:t>
            </a:r>
          </a:p>
          <a:p>
            <a:pPr lvl="1"/>
            <a:r>
              <a:rPr lang="de-CH" dirty="0"/>
              <a:t>Zweite Ebene</a:t>
            </a:r>
          </a:p>
          <a:p>
            <a:pPr lvl="2"/>
            <a:r>
              <a:rPr lang="de-CH" dirty="0"/>
              <a:t>Dritte Ebene</a:t>
            </a:r>
          </a:p>
        </p:txBody>
      </p:sp>
      <p:sp>
        <p:nvSpPr>
          <p:cNvPr id="2" name="Titelplatzhalter 1"/>
          <p:cNvSpPr>
            <a:spLocks noGrp="1"/>
          </p:cNvSpPr>
          <p:nvPr>
            <p:ph type="title"/>
          </p:nvPr>
        </p:nvSpPr>
        <p:spPr>
          <a:xfrm>
            <a:off x="343236" y="822194"/>
            <a:ext cx="6171530" cy="553466"/>
          </a:xfrm>
          <a:prstGeom prst="rect">
            <a:avLst/>
          </a:prstGeom>
        </p:spPr>
        <p:txBody>
          <a:bodyPr vert="horz" lIns="0" tIns="45720" rIns="91440" bIns="45720" rtlCol="0" anchor="t" anchorCtr="0">
            <a:normAutofit/>
          </a:bodyPr>
          <a:lstStyle/>
          <a:p>
            <a:r>
              <a:rPr lang="de-CH" dirty="0"/>
              <a:t>Mastertitelformat bearbeiten</a:t>
            </a:r>
            <a:endParaRPr lang="de-DE" dirty="0"/>
          </a:p>
        </p:txBody>
      </p:sp>
      <p:sp>
        <p:nvSpPr>
          <p:cNvPr id="10" name="Datumsplatzhalter 2"/>
          <p:cNvSpPr>
            <a:spLocks noGrp="1"/>
          </p:cNvSpPr>
          <p:nvPr>
            <p:ph type="dt" sz="half" idx="2"/>
          </p:nvPr>
        </p:nvSpPr>
        <p:spPr>
          <a:xfrm>
            <a:off x="346697" y="4779644"/>
            <a:ext cx="1599810" cy="158458"/>
          </a:xfrm>
          <a:prstGeom prst="rect">
            <a:avLst/>
          </a:prstGeom>
        </p:spPr>
        <p:txBody>
          <a:bodyPr lIns="0" anchor="t" anchorCtr="0"/>
          <a:lstStyle>
            <a:lvl1pPr algn="l">
              <a:defRPr sz="1000">
                <a:solidFill>
                  <a:schemeClr val="tx1">
                    <a:lumMod val="75000"/>
                    <a:lumOff val="25000"/>
                  </a:schemeClr>
                </a:solidFill>
                <a:latin typeface="Arial"/>
                <a:cs typeface="Arial"/>
              </a:defRPr>
            </a:lvl1pPr>
          </a:lstStyle>
          <a:p>
            <a:fld id="{3B54581B-1B0E-4BB9-BD89-8DFDB9D1F675}" type="datetime1">
              <a:rPr lang="de-DE" smtClean="0"/>
              <a:pPr/>
              <a:t>27.10.2020</a:t>
            </a:fld>
            <a:endParaRPr lang="de-DE" dirty="0"/>
          </a:p>
        </p:txBody>
      </p:sp>
      <p:sp>
        <p:nvSpPr>
          <p:cNvPr id="11" name="Fußzeilenplatzhalter 3"/>
          <p:cNvSpPr>
            <a:spLocks noGrp="1"/>
          </p:cNvSpPr>
          <p:nvPr>
            <p:ph type="ftr" sz="quarter" idx="3"/>
          </p:nvPr>
        </p:nvSpPr>
        <p:spPr>
          <a:xfrm>
            <a:off x="2424698" y="4785990"/>
            <a:ext cx="2171589" cy="191239"/>
          </a:xfrm>
          <a:prstGeom prst="rect">
            <a:avLst/>
          </a:prstGeom>
        </p:spPr>
        <p:txBody>
          <a:bodyPr lIns="0" anchor="t" anchorCtr="0"/>
          <a:lstStyle>
            <a:lvl1pPr>
              <a:defRPr sz="1000">
                <a:solidFill>
                  <a:schemeClr val="tx1">
                    <a:lumMod val="75000"/>
                    <a:lumOff val="25000"/>
                  </a:schemeClr>
                </a:solidFill>
                <a:latin typeface="Arial"/>
                <a:cs typeface="Arial"/>
              </a:defRPr>
            </a:lvl1pPr>
          </a:lstStyle>
          <a:p>
            <a:r>
              <a:rPr lang="de-DE" dirty="0"/>
              <a:t>© NGW Winterthur</a:t>
            </a:r>
          </a:p>
        </p:txBody>
      </p:sp>
      <p:sp>
        <p:nvSpPr>
          <p:cNvPr id="12" name="Foliennummernplatzhalter 4"/>
          <p:cNvSpPr>
            <a:spLocks noGrp="1"/>
          </p:cNvSpPr>
          <p:nvPr>
            <p:ph type="sldNum" sz="quarter" idx="4"/>
          </p:nvPr>
        </p:nvSpPr>
        <p:spPr>
          <a:xfrm>
            <a:off x="4918767" y="4780274"/>
            <a:ext cx="1599809" cy="191239"/>
          </a:xfrm>
          <a:prstGeom prst="rect">
            <a:avLst/>
          </a:prstGeom>
        </p:spPr>
        <p:txBody>
          <a:bodyPr rIns="0" anchor="t" anchorCtr="0"/>
          <a:lstStyle>
            <a:lvl1pPr algn="r">
              <a:defRPr sz="1000" b="1">
                <a:solidFill>
                  <a:schemeClr val="tx1">
                    <a:lumMod val="75000"/>
                    <a:lumOff val="25000"/>
                  </a:schemeClr>
                </a:solidFill>
                <a:latin typeface="Arial"/>
                <a:cs typeface="Arial"/>
              </a:defRPr>
            </a:lvl1pPr>
          </a:lstStyle>
          <a:p>
            <a:fld id="{F2C1D604-6878-E84C-BCBF-BF66316EC13F}" type="slidenum">
              <a:rPr lang="de-DE" smtClean="0"/>
              <a:pPr/>
              <a:t>‹Nr.›</a:t>
            </a:fld>
            <a:endParaRPr lang="de-DE" dirty="0"/>
          </a:p>
        </p:txBody>
      </p:sp>
      <p:pic>
        <p:nvPicPr>
          <p:cNvPr id="6" name="Grafik 5" descr="Ein Bild, das Zeichnung enthält.&#10;&#10;Automatisch generierte Beschreibung">
            <a:extLst>
              <a:ext uri="{FF2B5EF4-FFF2-40B4-BE49-F238E27FC236}">
                <a16:creationId xmlns:a16="http://schemas.microsoft.com/office/drawing/2014/main" id="{157E9BA0-990A-405A-A58A-56AA67D06FAD}"/>
              </a:ext>
            </a:extLst>
          </p:cNvPr>
          <p:cNvPicPr>
            <a:picLocks noChangeAspect="1"/>
          </p:cNvPicPr>
          <p:nvPr userDrawn="1"/>
        </p:nvPicPr>
        <p:blipFill>
          <a:blip r:embed="rId8"/>
          <a:stretch>
            <a:fillRect/>
          </a:stretch>
        </p:blipFill>
        <p:spPr>
          <a:xfrm>
            <a:off x="332656" y="123479"/>
            <a:ext cx="830942" cy="504056"/>
          </a:xfrm>
          <a:prstGeom prst="rect">
            <a:avLst/>
          </a:prstGeom>
        </p:spPr>
      </p:pic>
      <p:pic>
        <p:nvPicPr>
          <p:cNvPr id="9" name="Grafik 8">
            <a:extLst>
              <a:ext uri="{FF2B5EF4-FFF2-40B4-BE49-F238E27FC236}">
                <a16:creationId xmlns:a16="http://schemas.microsoft.com/office/drawing/2014/main" id="{201D1CCF-98E7-45D0-B726-1415A56FDE07}"/>
              </a:ext>
            </a:extLst>
          </p:cNvPr>
          <p:cNvPicPr>
            <a:picLocks noChangeAspect="1"/>
          </p:cNvPicPr>
          <p:nvPr userDrawn="1"/>
        </p:nvPicPr>
        <p:blipFill>
          <a:blip r:embed="rId9"/>
          <a:srcRect/>
          <a:stretch/>
        </p:blipFill>
        <p:spPr>
          <a:xfrm>
            <a:off x="4804785" y="132138"/>
            <a:ext cx="1702348" cy="503834"/>
          </a:xfrm>
          <a:prstGeom prst="rect">
            <a:avLst/>
          </a:prstGeom>
        </p:spPr>
      </p:pic>
      <p:pic>
        <p:nvPicPr>
          <p:cNvPr id="5" name="Grafik 4">
            <a:extLst>
              <a:ext uri="{FF2B5EF4-FFF2-40B4-BE49-F238E27FC236}">
                <a16:creationId xmlns:a16="http://schemas.microsoft.com/office/drawing/2014/main" id="{C15DB002-6D2A-43D5-95A8-DED3A685D8B2}"/>
              </a:ext>
            </a:extLst>
          </p:cNvPr>
          <p:cNvPicPr>
            <a:picLocks noChangeAspect="1"/>
          </p:cNvPicPr>
          <p:nvPr userDrawn="1"/>
        </p:nvPicPr>
        <p:blipFill>
          <a:blip r:embed="rId10"/>
          <a:stretch>
            <a:fillRect/>
          </a:stretch>
        </p:blipFill>
        <p:spPr>
          <a:xfrm>
            <a:off x="331788" y="145678"/>
            <a:ext cx="830942" cy="504056"/>
          </a:xfrm>
          <a:prstGeom prst="rect">
            <a:avLst/>
          </a:prstGeom>
        </p:spPr>
      </p:pic>
    </p:spTree>
    <p:extLst>
      <p:ext uri="{BB962C8B-B14F-4D97-AF65-F5344CB8AC3E}">
        <p14:creationId xmlns:p14="http://schemas.microsoft.com/office/powerpoint/2010/main" val="2660534705"/>
      </p:ext>
    </p:extLst>
  </p:cSld>
  <p:clrMap bg1="lt1" tx1="dk1" bg2="lt2" tx2="dk2" accent1="accent1" accent2="accent2" accent3="accent3" accent4="accent4" accent5="accent5" accent6="accent6" hlink="hlink" folHlink="folHlink"/>
  <p:sldLayoutIdLst>
    <p:sldLayoutId id="2147483696" r:id="rId1"/>
    <p:sldLayoutId id="2147483701" r:id="rId2"/>
    <p:sldLayoutId id="2147483697" r:id="rId3"/>
    <p:sldLayoutId id="2147483698" r:id="rId4"/>
    <p:sldLayoutId id="2147483699" r:id="rId5"/>
    <p:sldLayoutId id="2147483700" r:id="rId6"/>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hf hdr="0"/>
  <p:txStyles>
    <p:titleStyle>
      <a:lvl1pPr algn="l" defTabSz="180820" rtl="0" eaLnBrk="1" latinLnBrk="0" hangingPunct="1">
        <a:spcBef>
          <a:spcPct val="0"/>
        </a:spcBef>
        <a:buNone/>
        <a:defRPr sz="2800" b="1" kern="1200">
          <a:solidFill>
            <a:schemeClr val="tx1">
              <a:lumMod val="75000"/>
              <a:lumOff val="25000"/>
            </a:schemeClr>
          </a:solidFill>
          <a:latin typeface="Arial"/>
          <a:ea typeface="+mj-ea"/>
          <a:cs typeface="Arial"/>
        </a:defRPr>
      </a:lvl1pPr>
    </p:titleStyle>
    <p:bodyStyle>
      <a:lvl1pPr marL="180975" indent="-180975" algn="l" defTabSz="180820" rtl="0" eaLnBrk="1" latinLnBrk="0" hangingPunct="1">
        <a:spcBef>
          <a:spcPct val="20000"/>
        </a:spcBef>
        <a:buClr>
          <a:srgbClr val="156000"/>
        </a:buClr>
        <a:buFont typeface="Wingdings" charset="2"/>
        <a:buChar char="§"/>
        <a:defRPr sz="2400" kern="1200">
          <a:solidFill>
            <a:schemeClr val="tx1">
              <a:lumMod val="75000"/>
              <a:lumOff val="25000"/>
            </a:schemeClr>
          </a:solidFill>
          <a:latin typeface="Arial"/>
          <a:ea typeface="+mn-ea"/>
          <a:cs typeface="Arial"/>
        </a:defRPr>
      </a:lvl1pPr>
      <a:lvl2pPr marL="361950" indent="-180975" algn="l" defTabSz="180820" rtl="0" eaLnBrk="1" latinLnBrk="0" hangingPunct="1">
        <a:spcBef>
          <a:spcPct val="20000"/>
        </a:spcBef>
        <a:buClr>
          <a:srgbClr val="156000"/>
        </a:buClr>
        <a:buFont typeface="Wingdings" charset="2"/>
        <a:buChar char="§"/>
        <a:defRPr sz="1800" kern="1200">
          <a:solidFill>
            <a:schemeClr val="tx1">
              <a:lumMod val="75000"/>
              <a:lumOff val="25000"/>
            </a:schemeClr>
          </a:solidFill>
          <a:latin typeface="Arial"/>
          <a:ea typeface="+mn-ea"/>
          <a:cs typeface="Arial"/>
        </a:defRPr>
      </a:lvl2pPr>
      <a:lvl3pPr marL="541338" indent="-179388" algn="l" defTabSz="180820" rtl="0" eaLnBrk="1" latinLnBrk="0" hangingPunct="1">
        <a:spcBef>
          <a:spcPct val="20000"/>
        </a:spcBef>
        <a:buClr>
          <a:srgbClr val="156000"/>
        </a:buClr>
        <a:buFont typeface="Wingdings" charset="2"/>
        <a:buChar char="§"/>
        <a:defRPr sz="1400" kern="1200">
          <a:solidFill>
            <a:schemeClr val="tx1">
              <a:lumMod val="75000"/>
              <a:lumOff val="25000"/>
            </a:schemeClr>
          </a:solidFill>
          <a:latin typeface="Arial"/>
          <a:ea typeface="+mn-ea"/>
          <a:cs typeface="Arial"/>
        </a:defRPr>
      </a:lvl3pPr>
      <a:lvl4pPr marL="632870" indent="-90410" algn="l" defTabSz="180820" rtl="0" eaLnBrk="1" latinLnBrk="0" hangingPunct="1">
        <a:spcBef>
          <a:spcPct val="20000"/>
        </a:spcBef>
        <a:buFont typeface="Wingdings" charset="2"/>
        <a:buChar char="§"/>
        <a:defRPr sz="791" kern="1200">
          <a:solidFill>
            <a:schemeClr val="tx1"/>
          </a:solidFill>
          <a:latin typeface="Arial"/>
          <a:ea typeface="+mn-ea"/>
          <a:cs typeface="Arial"/>
        </a:defRPr>
      </a:lvl4pPr>
      <a:lvl5pPr marL="813689" indent="-90410" algn="l" defTabSz="180820" rtl="0" eaLnBrk="1" latinLnBrk="0" hangingPunct="1">
        <a:spcBef>
          <a:spcPct val="20000"/>
        </a:spcBef>
        <a:buFont typeface="Wingdings" charset="2"/>
        <a:buChar char="§"/>
        <a:defRPr sz="791" kern="1200">
          <a:solidFill>
            <a:schemeClr val="tx1"/>
          </a:solidFill>
          <a:latin typeface="Arial"/>
          <a:ea typeface="+mn-ea"/>
          <a:cs typeface="Arial"/>
        </a:defRPr>
      </a:lvl5pPr>
      <a:lvl6pPr marL="994508" indent="-90410" algn="l" defTabSz="180820" rtl="0" eaLnBrk="1" latinLnBrk="0" hangingPunct="1">
        <a:spcBef>
          <a:spcPct val="20000"/>
        </a:spcBef>
        <a:buFont typeface="Arial"/>
        <a:buChar char="•"/>
        <a:defRPr sz="791" kern="1200">
          <a:solidFill>
            <a:schemeClr val="tx1"/>
          </a:solidFill>
          <a:latin typeface="+mn-lt"/>
          <a:ea typeface="+mn-ea"/>
          <a:cs typeface="+mn-cs"/>
        </a:defRPr>
      </a:lvl6pPr>
      <a:lvl7pPr marL="1175329" indent="-90410" algn="l" defTabSz="180820" rtl="0" eaLnBrk="1" latinLnBrk="0" hangingPunct="1">
        <a:spcBef>
          <a:spcPct val="20000"/>
        </a:spcBef>
        <a:buFont typeface="Arial"/>
        <a:buChar char="•"/>
        <a:defRPr sz="791" kern="1200">
          <a:solidFill>
            <a:schemeClr val="tx1"/>
          </a:solidFill>
          <a:latin typeface="+mn-lt"/>
          <a:ea typeface="+mn-ea"/>
          <a:cs typeface="+mn-cs"/>
        </a:defRPr>
      </a:lvl7pPr>
      <a:lvl8pPr marL="1356149" indent="-90410" algn="l" defTabSz="180820" rtl="0" eaLnBrk="1" latinLnBrk="0" hangingPunct="1">
        <a:spcBef>
          <a:spcPct val="20000"/>
        </a:spcBef>
        <a:buFont typeface="Arial"/>
        <a:buChar char="•"/>
        <a:defRPr sz="791" kern="1200">
          <a:solidFill>
            <a:schemeClr val="tx1"/>
          </a:solidFill>
          <a:latin typeface="+mn-lt"/>
          <a:ea typeface="+mn-ea"/>
          <a:cs typeface="+mn-cs"/>
        </a:defRPr>
      </a:lvl8pPr>
      <a:lvl9pPr marL="1536968" indent="-90410" algn="l" defTabSz="180820" rtl="0" eaLnBrk="1" latinLnBrk="0" hangingPunct="1">
        <a:spcBef>
          <a:spcPct val="20000"/>
        </a:spcBef>
        <a:buFont typeface="Arial"/>
        <a:buChar char="•"/>
        <a:defRPr sz="791" kern="1200">
          <a:solidFill>
            <a:schemeClr val="tx1"/>
          </a:solidFill>
          <a:latin typeface="+mn-lt"/>
          <a:ea typeface="+mn-ea"/>
          <a:cs typeface="+mn-cs"/>
        </a:defRPr>
      </a:lvl9pPr>
    </p:bodyStyle>
    <p:otherStyle>
      <a:defPPr>
        <a:defRPr lang="de-DE"/>
      </a:defPPr>
      <a:lvl1pPr marL="0" algn="l" defTabSz="180820" rtl="0" eaLnBrk="1" latinLnBrk="0" hangingPunct="1">
        <a:defRPr sz="712" kern="1200">
          <a:solidFill>
            <a:schemeClr val="tx1"/>
          </a:solidFill>
          <a:latin typeface="+mn-lt"/>
          <a:ea typeface="+mn-ea"/>
          <a:cs typeface="+mn-cs"/>
        </a:defRPr>
      </a:lvl1pPr>
      <a:lvl2pPr marL="180820" algn="l" defTabSz="180820" rtl="0" eaLnBrk="1" latinLnBrk="0" hangingPunct="1">
        <a:defRPr sz="712" kern="1200">
          <a:solidFill>
            <a:schemeClr val="tx1"/>
          </a:solidFill>
          <a:latin typeface="+mn-lt"/>
          <a:ea typeface="+mn-ea"/>
          <a:cs typeface="+mn-cs"/>
        </a:defRPr>
      </a:lvl2pPr>
      <a:lvl3pPr marL="361640" algn="l" defTabSz="180820" rtl="0" eaLnBrk="1" latinLnBrk="0" hangingPunct="1">
        <a:defRPr sz="712" kern="1200">
          <a:solidFill>
            <a:schemeClr val="tx1"/>
          </a:solidFill>
          <a:latin typeface="+mn-lt"/>
          <a:ea typeface="+mn-ea"/>
          <a:cs typeface="+mn-cs"/>
        </a:defRPr>
      </a:lvl3pPr>
      <a:lvl4pPr marL="542459" algn="l" defTabSz="180820" rtl="0" eaLnBrk="1" latinLnBrk="0" hangingPunct="1">
        <a:defRPr sz="712" kern="1200">
          <a:solidFill>
            <a:schemeClr val="tx1"/>
          </a:solidFill>
          <a:latin typeface="+mn-lt"/>
          <a:ea typeface="+mn-ea"/>
          <a:cs typeface="+mn-cs"/>
        </a:defRPr>
      </a:lvl4pPr>
      <a:lvl5pPr marL="723279" algn="l" defTabSz="180820" rtl="0" eaLnBrk="1" latinLnBrk="0" hangingPunct="1">
        <a:defRPr sz="712" kern="1200">
          <a:solidFill>
            <a:schemeClr val="tx1"/>
          </a:solidFill>
          <a:latin typeface="+mn-lt"/>
          <a:ea typeface="+mn-ea"/>
          <a:cs typeface="+mn-cs"/>
        </a:defRPr>
      </a:lvl5pPr>
      <a:lvl6pPr marL="904099" algn="l" defTabSz="180820" rtl="0" eaLnBrk="1" latinLnBrk="0" hangingPunct="1">
        <a:defRPr sz="712" kern="1200">
          <a:solidFill>
            <a:schemeClr val="tx1"/>
          </a:solidFill>
          <a:latin typeface="+mn-lt"/>
          <a:ea typeface="+mn-ea"/>
          <a:cs typeface="+mn-cs"/>
        </a:defRPr>
      </a:lvl6pPr>
      <a:lvl7pPr marL="1084919" algn="l" defTabSz="180820" rtl="0" eaLnBrk="1" latinLnBrk="0" hangingPunct="1">
        <a:defRPr sz="712" kern="1200">
          <a:solidFill>
            <a:schemeClr val="tx1"/>
          </a:solidFill>
          <a:latin typeface="+mn-lt"/>
          <a:ea typeface="+mn-ea"/>
          <a:cs typeface="+mn-cs"/>
        </a:defRPr>
      </a:lvl7pPr>
      <a:lvl8pPr marL="1265738" algn="l" defTabSz="180820" rtl="0" eaLnBrk="1" latinLnBrk="0" hangingPunct="1">
        <a:defRPr sz="712" kern="1200">
          <a:solidFill>
            <a:schemeClr val="tx1"/>
          </a:solidFill>
          <a:latin typeface="+mn-lt"/>
          <a:ea typeface="+mn-ea"/>
          <a:cs typeface="+mn-cs"/>
        </a:defRPr>
      </a:lvl8pPr>
      <a:lvl9pPr marL="1446558" algn="l" defTabSz="180820" rtl="0" eaLnBrk="1" latinLnBrk="0" hangingPunct="1">
        <a:defRPr sz="71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8">
          <p15:clr>
            <a:srgbClr val="F26B43"/>
          </p15:clr>
        </p15:guide>
        <p15:guide id="2" pos="20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ngw.ch/radio" TargetMode="External"/><Relationship Id="rId2" Type="http://schemas.openxmlformats.org/officeDocument/2006/relationships/hyperlink" Target="mailto:geschaeftsstelle@ngw.ch"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www.stadtfilter.ch/"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1276DC8-D629-443B-A71E-7412E33C30C4}"/>
              </a:ext>
            </a:extLst>
          </p:cNvPr>
          <p:cNvSpPr>
            <a:spLocks noGrp="1"/>
          </p:cNvSpPr>
          <p:nvPr>
            <p:ph type="title"/>
          </p:nvPr>
        </p:nvSpPr>
        <p:spPr/>
        <p:txBody>
          <a:bodyPr>
            <a:normAutofit/>
          </a:bodyPr>
          <a:lstStyle/>
          <a:p>
            <a:r>
              <a:rPr lang="de-CH" sz="2200" dirty="0"/>
              <a:t>Webinar </a:t>
            </a:r>
            <a:r>
              <a:rPr lang="de-CH" sz="2200" dirty="0" err="1"/>
              <a:t>Social</a:t>
            </a:r>
            <a:r>
              <a:rPr lang="de-CH" sz="2200" dirty="0"/>
              <a:t> Media Plattform NWR/</a:t>
            </a:r>
            <a:r>
              <a:rPr lang="de-CH" sz="2200" dirty="0" err="1"/>
              <a:t>scnat</a:t>
            </a:r>
            <a:br>
              <a:rPr lang="de-CH" sz="2200" dirty="0"/>
            </a:br>
            <a:r>
              <a:rPr lang="de-CH" sz="2200" dirty="0"/>
              <a:t>Kurzinput Audioplattformen (Podcasts)</a:t>
            </a:r>
          </a:p>
        </p:txBody>
      </p:sp>
      <p:sp>
        <p:nvSpPr>
          <p:cNvPr id="7" name="Textplatzhalter 6">
            <a:extLst>
              <a:ext uri="{FF2B5EF4-FFF2-40B4-BE49-F238E27FC236}">
                <a16:creationId xmlns:a16="http://schemas.microsoft.com/office/drawing/2014/main" id="{3DC03383-1485-426A-A30D-FDA6186A633B}"/>
              </a:ext>
            </a:extLst>
          </p:cNvPr>
          <p:cNvSpPr>
            <a:spLocks noGrp="1"/>
          </p:cNvSpPr>
          <p:nvPr>
            <p:ph type="body" idx="1"/>
          </p:nvPr>
        </p:nvSpPr>
        <p:spPr>
          <a:xfrm>
            <a:off x="331788" y="4155926"/>
            <a:ext cx="6193556" cy="855507"/>
          </a:xfrm>
        </p:spPr>
        <p:txBody>
          <a:bodyPr>
            <a:normAutofit/>
          </a:bodyPr>
          <a:lstStyle/>
          <a:p>
            <a:r>
              <a:rPr lang="de-CH" dirty="0"/>
              <a:t>29. Oktober 2020</a:t>
            </a:r>
          </a:p>
          <a:p>
            <a:br>
              <a:rPr lang="de-CH" dirty="0"/>
            </a:br>
            <a:r>
              <a:rPr lang="de-CH" dirty="0"/>
              <a:t>Matthias Erzinger, </a:t>
            </a:r>
            <a:r>
              <a:rPr lang="de-CH" dirty="0" err="1"/>
              <a:t>u&amp;me</a:t>
            </a:r>
            <a:r>
              <a:rPr lang="de-CH" dirty="0"/>
              <a:t> </a:t>
            </a:r>
            <a:r>
              <a:rPr lang="de-CH" dirty="0" err="1"/>
              <a:t>projekt</a:t>
            </a:r>
            <a:r>
              <a:rPr lang="de-CH" dirty="0"/>
              <a:t> </a:t>
            </a:r>
            <a:r>
              <a:rPr lang="de-CH" dirty="0" err="1"/>
              <a:t>gmbh</a:t>
            </a:r>
            <a:r>
              <a:rPr lang="de-CH" dirty="0"/>
              <a:t>, Geschäftsstelle NGW</a:t>
            </a:r>
          </a:p>
        </p:txBody>
      </p:sp>
    </p:spTree>
    <p:extLst>
      <p:ext uri="{BB962C8B-B14F-4D97-AF65-F5344CB8AC3E}">
        <p14:creationId xmlns:p14="http://schemas.microsoft.com/office/powerpoint/2010/main" val="5487865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4D145-58D9-48D5-A5C0-B3BF478BB16A}"/>
              </a:ext>
            </a:extLst>
          </p:cNvPr>
          <p:cNvSpPr>
            <a:spLocks noGrp="1"/>
          </p:cNvSpPr>
          <p:nvPr>
            <p:ph type="title"/>
          </p:nvPr>
        </p:nvSpPr>
        <p:spPr/>
        <p:txBody>
          <a:bodyPr/>
          <a:lstStyle/>
          <a:p>
            <a:r>
              <a:rPr lang="de-CH" dirty="0"/>
              <a:t>Vielen Dank</a:t>
            </a:r>
          </a:p>
        </p:txBody>
      </p:sp>
      <p:sp>
        <p:nvSpPr>
          <p:cNvPr id="3" name="Inhaltsplatzhalter 2">
            <a:extLst>
              <a:ext uri="{FF2B5EF4-FFF2-40B4-BE49-F238E27FC236}">
                <a16:creationId xmlns:a16="http://schemas.microsoft.com/office/drawing/2014/main" id="{60A5FB48-C7F2-40E1-A15B-4E8E83F8EB84}"/>
              </a:ext>
            </a:extLst>
          </p:cNvPr>
          <p:cNvSpPr>
            <a:spLocks noGrp="1"/>
          </p:cNvSpPr>
          <p:nvPr>
            <p:ph idx="1"/>
          </p:nvPr>
        </p:nvSpPr>
        <p:spPr/>
        <p:txBody>
          <a:bodyPr/>
          <a:lstStyle/>
          <a:p>
            <a:r>
              <a:rPr lang="de-CH" dirty="0"/>
              <a:t>Matthias Erzinger, </a:t>
            </a:r>
            <a:r>
              <a:rPr lang="de-CH" dirty="0">
                <a:hlinkClick r:id="rId2"/>
              </a:rPr>
              <a:t>geschaeftsstelle@ngw.ch</a:t>
            </a:r>
            <a:endParaRPr lang="de-CH" dirty="0"/>
          </a:p>
          <a:p>
            <a:r>
              <a:rPr lang="de-CH" dirty="0"/>
              <a:t>NGW-Radio: </a:t>
            </a:r>
            <a:r>
              <a:rPr lang="de-CH" dirty="0">
                <a:hlinkClick r:id="rId3"/>
              </a:rPr>
              <a:t>https://www.ngw.ch/radio</a:t>
            </a:r>
            <a:endParaRPr lang="de-CH" dirty="0"/>
          </a:p>
          <a:p>
            <a:endParaRPr lang="de-CH" dirty="0"/>
          </a:p>
        </p:txBody>
      </p:sp>
      <p:sp>
        <p:nvSpPr>
          <p:cNvPr id="4" name="Datumsplatzhalter 3">
            <a:extLst>
              <a:ext uri="{FF2B5EF4-FFF2-40B4-BE49-F238E27FC236}">
                <a16:creationId xmlns:a16="http://schemas.microsoft.com/office/drawing/2014/main" id="{69E61588-8F48-44E3-BFDF-F0224B3BBC90}"/>
              </a:ext>
            </a:extLst>
          </p:cNvPr>
          <p:cNvSpPr>
            <a:spLocks noGrp="1"/>
          </p:cNvSpPr>
          <p:nvPr>
            <p:ph type="dt" sz="half" idx="2"/>
          </p:nvPr>
        </p:nvSpPr>
        <p:spPr/>
        <p:txBody>
          <a:bodyPr/>
          <a:lstStyle/>
          <a:p>
            <a:fld id="{A5E55F51-74D6-4B5E-AD3A-046E5C317265}" type="datetime1">
              <a:rPr lang="de-DE" smtClean="0"/>
              <a:t>29.10.2020</a:t>
            </a:fld>
            <a:endParaRPr lang="de-DE" dirty="0"/>
          </a:p>
        </p:txBody>
      </p:sp>
      <p:sp>
        <p:nvSpPr>
          <p:cNvPr id="5" name="Fußzeilenplatzhalter 4">
            <a:extLst>
              <a:ext uri="{FF2B5EF4-FFF2-40B4-BE49-F238E27FC236}">
                <a16:creationId xmlns:a16="http://schemas.microsoft.com/office/drawing/2014/main" id="{585D8EA0-0551-4781-B185-AF796EE60D25}"/>
              </a:ext>
            </a:extLst>
          </p:cNvPr>
          <p:cNvSpPr>
            <a:spLocks noGrp="1"/>
          </p:cNvSpPr>
          <p:nvPr>
            <p:ph type="ftr" sz="quarter" idx="3"/>
          </p:nvPr>
        </p:nvSpPr>
        <p:spPr/>
        <p:txBody>
          <a:bodyPr/>
          <a:lstStyle/>
          <a:p>
            <a:r>
              <a:rPr lang="de-DE"/>
              <a:t>© NGW Winterthur 2020</a:t>
            </a:r>
            <a:endParaRPr lang="de-DE" dirty="0"/>
          </a:p>
        </p:txBody>
      </p:sp>
      <p:sp>
        <p:nvSpPr>
          <p:cNvPr id="6" name="Foliennummernplatzhalter 5">
            <a:extLst>
              <a:ext uri="{FF2B5EF4-FFF2-40B4-BE49-F238E27FC236}">
                <a16:creationId xmlns:a16="http://schemas.microsoft.com/office/drawing/2014/main" id="{CC2A46E4-266D-4168-AA33-01A80426B80D}"/>
              </a:ext>
            </a:extLst>
          </p:cNvPr>
          <p:cNvSpPr>
            <a:spLocks noGrp="1"/>
          </p:cNvSpPr>
          <p:nvPr>
            <p:ph type="sldNum" sz="quarter" idx="4"/>
          </p:nvPr>
        </p:nvSpPr>
        <p:spPr/>
        <p:txBody>
          <a:bodyPr/>
          <a:lstStyle/>
          <a:p>
            <a:fld id="{F2C1D604-6878-E84C-BCBF-BF66316EC13F}" type="slidenum">
              <a:rPr lang="de-DE" smtClean="0"/>
              <a:pPr/>
              <a:t>10</a:t>
            </a:fld>
            <a:endParaRPr lang="de-DE" dirty="0"/>
          </a:p>
        </p:txBody>
      </p:sp>
    </p:spTree>
    <p:extLst>
      <p:ext uri="{BB962C8B-B14F-4D97-AF65-F5344CB8AC3E}">
        <p14:creationId xmlns:p14="http://schemas.microsoft.com/office/powerpoint/2010/main" val="42602799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751B5-C9C8-4841-AB41-4CC8E586CD88}"/>
              </a:ext>
            </a:extLst>
          </p:cNvPr>
          <p:cNvSpPr>
            <a:spLocks noGrp="1"/>
          </p:cNvSpPr>
          <p:nvPr>
            <p:ph type="title"/>
          </p:nvPr>
        </p:nvSpPr>
        <p:spPr/>
        <p:txBody>
          <a:bodyPr/>
          <a:lstStyle/>
          <a:p>
            <a:r>
              <a:rPr lang="de-CH" dirty="0"/>
              <a:t>Übersicht</a:t>
            </a:r>
          </a:p>
        </p:txBody>
      </p:sp>
      <p:sp>
        <p:nvSpPr>
          <p:cNvPr id="11" name="Inhaltsplatzhalter 10">
            <a:extLst>
              <a:ext uri="{FF2B5EF4-FFF2-40B4-BE49-F238E27FC236}">
                <a16:creationId xmlns:a16="http://schemas.microsoft.com/office/drawing/2014/main" id="{CF5D1A1F-E7A4-4142-B9D0-57DEF7AAACCC}"/>
              </a:ext>
            </a:extLst>
          </p:cNvPr>
          <p:cNvSpPr>
            <a:spLocks noGrp="1"/>
          </p:cNvSpPr>
          <p:nvPr>
            <p:ph idx="1"/>
          </p:nvPr>
        </p:nvSpPr>
        <p:spPr/>
        <p:txBody>
          <a:bodyPr/>
          <a:lstStyle/>
          <a:p>
            <a:r>
              <a:rPr lang="de-CH" dirty="0"/>
              <a:t>NGW-Radio auf Radio Stadtfilter</a:t>
            </a:r>
          </a:p>
          <a:p>
            <a:pPr lvl="1"/>
            <a:r>
              <a:rPr lang="de-CH" dirty="0"/>
              <a:t>Die Idee</a:t>
            </a:r>
          </a:p>
          <a:p>
            <a:pPr lvl="1"/>
            <a:r>
              <a:rPr lang="de-CH" dirty="0"/>
              <a:t>Umsetzung</a:t>
            </a:r>
          </a:p>
          <a:p>
            <a:pPr lvl="1"/>
            <a:r>
              <a:rPr lang="de-CH" dirty="0"/>
              <a:t>Beispiele</a:t>
            </a:r>
          </a:p>
          <a:p>
            <a:r>
              <a:rPr lang="de-CH" dirty="0"/>
              <a:t>Einbindung der Podcasts in die Kommunikation</a:t>
            </a:r>
          </a:p>
          <a:p>
            <a:r>
              <a:rPr lang="de-CH" dirty="0"/>
              <a:t>Erfahrungen</a:t>
            </a:r>
          </a:p>
        </p:txBody>
      </p:sp>
      <p:sp>
        <p:nvSpPr>
          <p:cNvPr id="4" name="Datumsplatzhalter 3">
            <a:extLst>
              <a:ext uri="{FF2B5EF4-FFF2-40B4-BE49-F238E27FC236}">
                <a16:creationId xmlns:a16="http://schemas.microsoft.com/office/drawing/2014/main" id="{1A3335F7-EDF0-442A-8DC6-562A25B8329B}"/>
              </a:ext>
            </a:extLst>
          </p:cNvPr>
          <p:cNvSpPr>
            <a:spLocks noGrp="1"/>
          </p:cNvSpPr>
          <p:nvPr>
            <p:ph type="dt" sz="half" idx="2"/>
          </p:nvPr>
        </p:nvSpPr>
        <p:spPr/>
        <p:txBody>
          <a:bodyPr/>
          <a:lstStyle/>
          <a:p>
            <a:fld id="{D02FE35F-D5E5-4DB7-842F-506CC3229695}" type="datetime1">
              <a:rPr lang="de-DE" smtClean="0"/>
              <a:pPr/>
              <a:t>27.10.2020</a:t>
            </a:fld>
            <a:endParaRPr lang="de-DE" dirty="0"/>
          </a:p>
        </p:txBody>
      </p:sp>
      <p:sp>
        <p:nvSpPr>
          <p:cNvPr id="5" name="Fußzeilenplatzhalter 4">
            <a:extLst>
              <a:ext uri="{FF2B5EF4-FFF2-40B4-BE49-F238E27FC236}">
                <a16:creationId xmlns:a16="http://schemas.microsoft.com/office/drawing/2014/main" id="{E02BC24A-8482-443E-A6FB-921688A18495}"/>
              </a:ext>
            </a:extLst>
          </p:cNvPr>
          <p:cNvSpPr>
            <a:spLocks noGrp="1"/>
          </p:cNvSpPr>
          <p:nvPr>
            <p:ph type="ftr" sz="quarter" idx="3"/>
          </p:nvPr>
        </p:nvSpPr>
        <p:spPr/>
        <p:txBody>
          <a:bodyPr/>
          <a:lstStyle/>
          <a:p>
            <a:r>
              <a:rPr lang="de-DE" dirty="0"/>
              <a:t>© NGW 2020</a:t>
            </a:r>
          </a:p>
        </p:txBody>
      </p:sp>
      <p:sp>
        <p:nvSpPr>
          <p:cNvPr id="7" name="Foliennummernplatzhalter 6">
            <a:extLst>
              <a:ext uri="{FF2B5EF4-FFF2-40B4-BE49-F238E27FC236}">
                <a16:creationId xmlns:a16="http://schemas.microsoft.com/office/drawing/2014/main" id="{798487F2-13F1-4796-B02A-47D06659DCC2}"/>
              </a:ext>
            </a:extLst>
          </p:cNvPr>
          <p:cNvSpPr>
            <a:spLocks noGrp="1"/>
          </p:cNvSpPr>
          <p:nvPr>
            <p:ph type="sldNum" sz="quarter" idx="4"/>
          </p:nvPr>
        </p:nvSpPr>
        <p:spPr/>
        <p:txBody>
          <a:bodyPr/>
          <a:lstStyle/>
          <a:p>
            <a:fld id="{F2C1D604-6878-E84C-BCBF-BF66316EC13F}" type="slidenum">
              <a:rPr lang="de-DE" smtClean="0"/>
              <a:pPr/>
              <a:t>2</a:t>
            </a:fld>
            <a:endParaRPr lang="de-DE" dirty="0"/>
          </a:p>
        </p:txBody>
      </p:sp>
      <p:pic>
        <p:nvPicPr>
          <p:cNvPr id="8" name="NGW_Trailer_kurz">
            <a:hlinkClick r:id="" action="ppaction://media"/>
            <a:extLst>
              <a:ext uri="{FF2B5EF4-FFF2-40B4-BE49-F238E27FC236}">
                <a16:creationId xmlns:a16="http://schemas.microsoft.com/office/drawing/2014/main" id="{26504631-621A-491B-A8AA-9B278F860A4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20511" y="3914906"/>
            <a:ext cx="406400" cy="406400"/>
          </a:xfrm>
          <a:prstGeom prst="rect">
            <a:avLst/>
          </a:prstGeom>
        </p:spPr>
      </p:pic>
    </p:spTree>
    <p:extLst>
      <p:ext uri="{BB962C8B-B14F-4D97-AF65-F5344CB8AC3E}">
        <p14:creationId xmlns:p14="http://schemas.microsoft.com/office/powerpoint/2010/main" val="297125089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71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751B5-C9C8-4841-AB41-4CC8E586CD88}"/>
              </a:ext>
            </a:extLst>
          </p:cNvPr>
          <p:cNvSpPr>
            <a:spLocks noGrp="1"/>
          </p:cNvSpPr>
          <p:nvPr>
            <p:ph type="title"/>
          </p:nvPr>
        </p:nvSpPr>
        <p:spPr/>
        <p:txBody>
          <a:bodyPr/>
          <a:lstStyle/>
          <a:p>
            <a:r>
              <a:rPr lang="de-CH" dirty="0"/>
              <a:t>Die Idee</a:t>
            </a:r>
          </a:p>
        </p:txBody>
      </p:sp>
      <p:sp>
        <p:nvSpPr>
          <p:cNvPr id="4" name="Datumsplatzhalter 3">
            <a:extLst>
              <a:ext uri="{FF2B5EF4-FFF2-40B4-BE49-F238E27FC236}">
                <a16:creationId xmlns:a16="http://schemas.microsoft.com/office/drawing/2014/main" id="{1A3335F7-EDF0-442A-8DC6-562A25B8329B}"/>
              </a:ext>
            </a:extLst>
          </p:cNvPr>
          <p:cNvSpPr>
            <a:spLocks noGrp="1"/>
          </p:cNvSpPr>
          <p:nvPr>
            <p:ph type="dt" sz="half" idx="2"/>
          </p:nvPr>
        </p:nvSpPr>
        <p:spPr/>
        <p:txBody>
          <a:bodyPr/>
          <a:lstStyle/>
          <a:p>
            <a:fld id="{D02FE35F-D5E5-4DB7-842F-506CC3229695}" type="datetime1">
              <a:rPr lang="de-DE" smtClean="0"/>
              <a:pPr/>
              <a:t>27.10.2020</a:t>
            </a:fld>
            <a:endParaRPr lang="de-DE" dirty="0"/>
          </a:p>
        </p:txBody>
      </p:sp>
      <p:sp>
        <p:nvSpPr>
          <p:cNvPr id="5" name="Fußzeilenplatzhalter 4">
            <a:extLst>
              <a:ext uri="{FF2B5EF4-FFF2-40B4-BE49-F238E27FC236}">
                <a16:creationId xmlns:a16="http://schemas.microsoft.com/office/drawing/2014/main" id="{E02BC24A-8482-443E-A6FB-921688A18495}"/>
              </a:ext>
            </a:extLst>
          </p:cNvPr>
          <p:cNvSpPr>
            <a:spLocks noGrp="1"/>
          </p:cNvSpPr>
          <p:nvPr>
            <p:ph type="ftr" sz="quarter" idx="3"/>
          </p:nvPr>
        </p:nvSpPr>
        <p:spPr/>
        <p:txBody>
          <a:bodyPr/>
          <a:lstStyle/>
          <a:p>
            <a:r>
              <a:rPr lang="de-DE" dirty="0"/>
              <a:t>© NGW 2020</a:t>
            </a:r>
          </a:p>
        </p:txBody>
      </p:sp>
      <p:sp>
        <p:nvSpPr>
          <p:cNvPr id="7" name="Foliennummernplatzhalter 6">
            <a:extLst>
              <a:ext uri="{FF2B5EF4-FFF2-40B4-BE49-F238E27FC236}">
                <a16:creationId xmlns:a16="http://schemas.microsoft.com/office/drawing/2014/main" id="{798487F2-13F1-4796-B02A-47D06659DCC2}"/>
              </a:ext>
            </a:extLst>
          </p:cNvPr>
          <p:cNvSpPr>
            <a:spLocks noGrp="1"/>
          </p:cNvSpPr>
          <p:nvPr>
            <p:ph type="sldNum" sz="quarter" idx="4"/>
          </p:nvPr>
        </p:nvSpPr>
        <p:spPr/>
        <p:txBody>
          <a:bodyPr/>
          <a:lstStyle/>
          <a:p>
            <a:fld id="{F2C1D604-6878-E84C-BCBF-BF66316EC13F}" type="slidenum">
              <a:rPr lang="de-DE" smtClean="0"/>
              <a:pPr/>
              <a:t>3</a:t>
            </a:fld>
            <a:endParaRPr lang="de-DE" dirty="0"/>
          </a:p>
        </p:txBody>
      </p:sp>
      <p:sp>
        <p:nvSpPr>
          <p:cNvPr id="9" name="Inhaltsplatzhalter 8">
            <a:extLst>
              <a:ext uri="{FF2B5EF4-FFF2-40B4-BE49-F238E27FC236}">
                <a16:creationId xmlns:a16="http://schemas.microsoft.com/office/drawing/2014/main" id="{8B5436FC-D21E-4840-ACCB-0B71AEFBAAC0}"/>
              </a:ext>
            </a:extLst>
          </p:cNvPr>
          <p:cNvSpPr>
            <a:spLocks noGrp="1"/>
          </p:cNvSpPr>
          <p:nvPr>
            <p:ph idx="1"/>
          </p:nvPr>
        </p:nvSpPr>
        <p:spPr/>
        <p:txBody>
          <a:bodyPr/>
          <a:lstStyle/>
          <a:p>
            <a:r>
              <a:rPr lang="de-CH" dirty="0"/>
              <a:t>Grosses Video und Audio-Archiv der NGW besser nutzen</a:t>
            </a:r>
          </a:p>
          <a:p>
            <a:r>
              <a:rPr lang="de-CH" dirty="0"/>
              <a:t>Inhalt</a:t>
            </a:r>
          </a:p>
          <a:p>
            <a:pPr lvl="1"/>
            <a:r>
              <a:rPr lang="de-CH" dirty="0"/>
              <a:t>Vortrag zusammengefasst und vermittelt</a:t>
            </a:r>
          </a:p>
          <a:p>
            <a:pPr lvl="1"/>
            <a:r>
              <a:rPr lang="de-CH" dirty="0"/>
              <a:t>Beitrag mit Alltagsbezug, wenn möglich lokal</a:t>
            </a:r>
          </a:p>
          <a:p>
            <a:pPr lvl="1"/>
            <a:r>
              <a:rPr lang="de-CH" dirty="0"/>
              <a:t>Musik/Kultur zum Thema</a:t>
            </a:r>
          </a:p>
          <a:p>
            <a:pPr lvl="1"/>
            <a:r>
              <a:rPr lang="de-CH" dirty="0"/>
              <a:t>Vorstellen von Naturwissenschaftlichen Angeboten</a:t>
            </a:r>
          </a:p>
          <a:p>
            <a:r>
              <a:rPr lang="de-CH" dirty="0"/>
              <a:t>Redaktionelle und technische Qualitäten</a:t>
            </a:r>
          </a:p>
          <a:p>
            <a:r>
              <a:rPr lang="de-CH" dirty="0"/>
              <a:t>Gut verankertes Lokalradio als Partner</a:t>
            </a:r>
          </a:p>
        </p:txBody>
      </p:sp>
    </p:spTree>
    <p:extLst>
      <p:ext uri="{BB962C8B-B14F-4D97-AF65-F5344CB8AC3E}">
        <p14:creationId xmlns:p14="http://schemas.microsoft.com/office/powerpoint/2010/main" val="36809399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B7D30-A27C-4A31-A77A-BA7F7C0167F0}"/>
              </a:ext>
            </a:extLst>
          </p:cNvPr>
          <p:cNvSpPr>
            <a:spLocks noGrp="1"/>
          </p:cNvSpPr>
          <p:nvPr>
            <p:ph type="title"/>
          </p:nvPr>
        </p:nvSpPr>
        <p:spPr/>
        <p:txBody>
          <a:bodyPr/>
          <a:lstStyle/>
          <a:p>
            <a:r>
              <a:rPr lang="de-CH" dirty="0"/>
              <a:t>Partnerschaft</a:t>
            </a:r>
          </a:p>
        </p:txBody>
      </p:sp>
      <p:sp>
        <p:nvSpPr>
          <p:cNvPr id="3" name="Inhaltsplatzhalter 2">
            <a:extLst>
              <a:ext uri="{FF2B5EF4-FFF2-40B4-BE49-F238E27FC236}">
                <a16:creationId xmlns:a16="http://schemas.microsoft.com/office/drawing/2014/main" id="{266D7F9B-3441-4288-BCF7-45646032F1C6}"/>
              </a:ext>
            </a:extLst>
          </p:cNvPr>
          <p:cNvSpPr>
            <a:spLocks noGrp="1"/>
          </p:cNvSpPr>
          <p:nvPr>
            <p:ph idx="1"/>
          </p:nvPr>
        </p:nvSpPr>
        <p:spPr/>
        <p:txBody>
          <a:bodyPr/>
          <a:lstStyle/>
          <a:p>
            <a:r>
              <a:rPr lang="de-CH" dirty="0"/>
              <a:t>Radio Stadtfilter</a:t>
            </a:r>
          </a:p>
          <a:p>
            <a:pPr lvl="1"/>
            <a:r>
              <a:rPr lang="de-CH" dirty="0"/>
              <a:t>Nicht kommerzielles Lokalradio</a:t>
            </a:r>
          </a:p>
          <a:p>
            <a:pPr lvl="1"/>
            <a:r>
              <a:rPr lang="de-CH" dirty="0"/>
              <a:t>Einzugsgebiet: Nordostteil </a:t>
            </a:r>
            <a:r>
              <a:rPr lang="de-CH" dirty="0" err="1"/>
              <a:t>Kt</a:t>
            </a:r>
            <a:r>
              <a:rPr lang="de-CH" dirty="0"/>
              <a:t>. Zürich, Teile Kanton Thurgau, rund 700’000 Menschen</a:t>
            </a:r>
          </a:p>
          <a:p>
            <a:pPr lvl="1"/>
            <a:r>
              <a:rPr lang="de-CH" dirty="0"/>
              <a:t>Täglich ca. 30’000 Hörende</a:t>
            </a:r>
          </a:p>
          <a:p>
            <a:pPr lvl="1"/>
            <a:r>
              <a:rPr lang="de-CH" dirty="0">
                <a:hlinkClick r:id="rId2"/>
              </a:rPr>
              <a:t>www.stadtfilter.ch</a:t>
            </a:r>
            <a:endParaRPr lang="de-CH" dirty="0"/>
          </a:p>
          <a:p>
            <a:pPr lvl="1"/>
            <a:endParaRPr lang="de-CH" dirty="0"/>
          </a:p>
        </p:txBody>
      </p:sp>
      <p:sp>
        <p:nvSpPr>
          <p:cNvPr id="4" name="Datumsplatzhalter 3">
            <a:extLst>
              <a:ext uri="{FF2B5EF4-FFF2-40B4-BE49-F238E27FC236}">
                <a16:creationId xmlns:a16="http://schemas.microsoft.com/office/drawing/2014/main" id="{96E7ACF2-531F-4233-904E-2AF1DF45CCD4}"/>
              </a:ext>
            </a:extLst>
          </p:cNvPr>
          <p:cNvSpPr>
            <a:spLocks noGrp="1"/>
          </p:cNvSpPr>
          <p:nvPr>
            <p:ph type="dt" sz="half" idx="2"/>
          </p:nvPr>
        </p:nvSpPr>
        <p:spPr/>
        <p:txBody>
          <a:bodyPr/>
          <a:lstStyle/>
          <a:p>
            <a:fld id="{A5E55F51-74D6-4B5E-AD3A-046E5C317265}" type="datetime1">
              <a:rPr lang="de-DE" smtClean="0"/>
              <a:t>29.10.2020</a:t>
            </a:fld>
            <a:endParaRPr lang="de-DE" dirty="0"/>
          </a:p>
        </p:txBody>
      </p:sp>
      <p:sp>
        <p:nvSpPr>
          <p:cNvPr id="5" name="Fußzeilenplatzhalter 4">
            <a:extLst>
              <a:ext uri="{FF2B5EF4-FFF2-40B4-BE49-F238E27FC236}">
                <a16:creationId xmlns:a16="http://schemas.microsoft.com/office/drawing/2014/main" id="{CE0216A9-A7F8-4F98-8B12-DB0C63680BAF}"/>
              </a:ext>
            </a:extLst>
          </p:cNvPr>
          <p:cNvSpPr>
            <a:spLocks noGrp="1"/>
          </p:cNvSpPr>
          <p:nvPr>
            <p:ph type="ftr" sz="quarter" idx="3"/>
          </p:nvPr>
        </p:nvSpPr>
        <p:spPr/>
        <p:txBody>
          <a:bodyPr/>
          <a:lstStyle/>
          <a:p>
            <a:r>
              <a:rPr lang="de-DE"/>
              <a:t>© NGW Winterthur 2020</a:t>
            </a:r>
            <a:endParaRPr lang="de-DE" dirty="0"/>
          </a:p>
        </p:txBody>
      </p:sp>
      <p:sp>
        <p:nvSpPr>
          <p:cNvPr id="6" name="Foliennummernplatzhalter 5">
            <a:extLst>
              <a:ext uri="{FF2B5EF4-FFF2-40B4-BE49-F238E27FC236}">
                <a16:creationId xmlns:a16="http://schemas.microsoft.com/office/drawing/2014/main" id="{4BE8E69A-F856-4CCF-AECA-621C618892F9}"/>
              </a:ext>
            </a:extLst>
          </p:cNvPr>
          <p:cNvSpPr>
            <a:spLocks noGrp="1"/>
          </p:cNvSpPr>
          <p:nvPr>
            <p:ph type="sldNum" sz="quarter" idx="4"/>
          </p:nvPr>
        </p:nvSpPr>
        <p:spPr/>
        <p:txBody>
          <a:bodyPr/>
          <a:lstStyle/>
          <a:p>
            <a:fld id="{F2C1D604-6878-E84C-BCBF-BF66316EC13F}" type="slidenum">
              <a:rPr lang="de-DE" smtClean="0"/>
              <a:pPr/>
              <a:t>4</a:t>
            </a:fld>
            <a:endParaRPr lang="de-DE" dirty="0"/>
          </a:p>
        </p:txBody>
      </p:sp>
    </p:spTree>
    <p:extLst>
      <p:ext uri="{BB962C8B-B14F-4D97-AF65-F5344CB8AC3E}">
        <p14:creationId xmlns:p14="http://schemas.microsoft.com/office/powerpoint/2010/main" val="37776057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6B165A-6F5B-4156-B879-1404FC8CD570}"/>
              </a:ext>
            </a:extLst>
          </p:cNvPr>
          <p:cNvSpPr>
            <a:spLocks noGrp="1"/>
          </p:cNvSpPr>
          <p:nvPr>
            <p:ph type="title"/>
          </p:nvPr>
        </p:nvSpPr>
        <p:spPr/>
        <p:txBody>
          <a:bodyPr/>
          <a:lstStyle/>
          <a:p>
            <a:r>
              <a:rPr lang="de-CH" dirty="0"/>
              <a:t>Umsetzung/Aufwand</a:t>
            </a:r>
          </a:p>
        </p:txBody>
      </p:sp>
      <p:sp>
        <p:nvSpPr>
          <p:cNvPr id="3" name="Inhaltsplatzhalter 2">
            <a:extLst>
              <a:ext uri="{FF2B5EF4-FFF2-40B4-BE49-F238E27FC236}">
                <a16:creationId xmlns:a16="http://schemas.microsoft.com/office/drawing/2014/main" id="{D4E6BA59-C64A-4454-9B0C-D9ADFAAF2485}"/>
              </a:ext>
            </a:extLst>
          </p:cNvPr>
          <p:cNvSpPr>
            <a:spLocks noGrp="1"/>
          </p:cNvSpPr>
          <p:nvPr>
            <p:ph idx="1"/>
          </p:nvPr>
        </p:nvSpPr>
        <p:spPr/>
        <p:txBody>
          <a:bodyPr>
            <a:normAutofit/>
          </a:bodyPr>
          <a:lstStyle/>
          <a:p>
            <a:r>
              <a:rPr lang="de-CH" dirty="0"/>
              <a:t>Produktion von ca. 6 Sendungen jährlich</a:t>
            </a:r>
          </a:p>
          <a:p>
            <a:pPr lvl="1"/>
            <a:r>
              <a:rPr lang="de-CH" dirty="0"/>
              <a:t>Je März bis Mai und September bis Oktober</a:t>
            </a:r>
          </a:p>
          <a:p>
            <a:r>
              <a:rPr lang="de-CH" dirty="0"/>
              <a:t>Eine Redaktionssitzung von Serie à ca. 2 h</a:t>
            </a:r>
          </a:p>
          <a:p>
            <a:r>
              <a:rPr lang="de-CH" dirty="0"/>
              <a:t>Schnitt/Moderation Hauptbeitrag ca. 8 bis 10 h</a:t>
            </a:r>
          </a:p>
          <a:p>
            <a:r>
              <a:rPr lang="de-CH" dirty="0"/>
              <a:t>Ca. 2 Beiträge  à ca. 7 bis 10 Minuten</a:t>
            </a:r>
          </a:p>
          <a:p>
            <a:pPr lvl="1"/>
            <a:r>
              <a:rPr lang="de-CH" dirty="0"/>
              <a:t>Vorbereitung/Aufnahme je ca. 2h</a:t>
            </a:r>
          </a:p>
          <a:p>
            <a:pPr lvl="1"/>
            <a:r>
              <a:rPr lang="de-CH" dirty="0"/>
              <a:t>Schnitt je ca. 2 h</a:t>
            </a:r>
          </a:p>
          <a:p>
            <a:r>
              <a:rPr lang="de-CH" dirty="0"/>
              <a:t>Finish (Moderation, Montage Musik) ca. 4 bis 8 h</a:t>
            </a:r>
          </a:p>
          <a:p>
            <a:r>
              <a:rPr lang="de-CH" b="1" dirty="0"/>
              <a:t>Total Sendung: 20 bis 24 h</a:t>
            </a:r>
          </a:p>
        </p:txBody>
      </p:sp>
      <p:sp>
        <p:nvSpPr>
          <p:cNvPr id="4" name="Datumsplatzhalter 3">
            <a:extLst>
              <a:ext uri="{FF2B5EF4-FFF2-40B4-BE49-F238E27FC236}">
                <a16:creationId xmlns:a16="http://schemas.microsoft.com/office/drawing/2014/main" id="{9CBE83A1-FCD4-4C95-88FC-17C7F7EECF04}"/>
              </a:ext>
            </a:extLst>
          </p:cNvPr>
          <p:cNvSpPr>
            <a:spLocks noGrp="1"/>
          </p:cNvSpPr>
          <p:nvPr>
            <p:ph type="dt" sz="half" idx="2"/>
          </p:nvPr>
        </p:nvSpPr>
        <p:spPr/>
        <p:txBody>
          <a:bodyPr/>
          <a:lstStyle/>
          <a:p>
            <a:fld id="{A5E55F51-74D6-4B5E-AD3A-046E5C317265}" type="datetime1">
              <a:rPr lang="de-DE" smtClean="0"/>
              <a:t>27.10.2020</a:t>
            </a:fld>
            <a:endParaRPr lang="de-DE" dirty="0"/>
          </a:p>
        </p:txBody>
      </p:sp>
      <p:sp>
        <p:nvSpPr>
          <p:cNvPr id="5" name="Fußzeilenplatzhalter 4">
            <a:extLst>
              <a:ext uri="{FF2B5EF4-FFF2-40B4-BE49-F238E27FC236}">
                <a16:creationId xmlns:a16="http://schemas.microsoft.com/office/drawing/2014/main" id="{A43421C8-2C08-45EE-AE54-E1F9E93F819B}"/>
              </a:ext>
            </a:extLst>
          </p:cNvPr>
          <p:cNvSpPr>
            <a:spLocks noGrp="1"/>
          </p:cNvSpPr>
          <p:nvPr>
            <p:ph type="ftr" sz="quarter" idx="3"/>
          </p:nvPr>
        </p:nvSpPr>
        <p:spPr/>
        <p:txBody>
          <a:bodyPr/>
          <a:lstStyle/>
          <a:p>
            <a:r>
              <a:rPr lang="de-DE"/>
              <a:t>© NGW Winterthur 2020</a:t>
            </a:r>
            <a:endParaRPr lang="de-DE" dirty="0"/>
          </a:p>
        </p:txBody>
      </p:sp>
      <p:sp>
        <p:nvSpPr>
          <p:cNvPr id="6" name="Foliennummernplatzhalter 5">
            <a:extLst>
              <a:ext uri="{FF2B5EF4-FFF2-40B4-BE49-F238E27FC236}">
                <a16:creationId xmlns:a16="http://schemas.microsoft.com/office/drawing/2014/main" id="{5E23C4AC-A7C8-4109-B29C-958CFBE150B1}"/>
              </a:ext>
            </a:extLst>
          </p:cNvPr>
          <p:cNvSpPr>
            <a:spLocks noGrp="1"/>
          </p:cNvSpPr>
          <p:nvPr>
            <p:ph type="sldNum" sz="quarter" idx="4"/>
          </p:nvPr>
        </p:nvSpPr>
        <p:spPr/>
        <p:txBody>
          <a:bodyPr/>
          <a:lstStyle/>
          <a:p>
            <a:fld id="{F2C1D604-6878-E84C-BCBF-BF66316EC13F}" type="slidenum">
              <a:rPr lang="de-DE" smtClean="0"/>
              <a:pPr/>
              <a:t>5</a:t>
            </a:fld>
            <a:endParaRPr lang="de-DE" dirty="0"/>
          </a:p>
        </p:txBody>
      </p:sp>
    </p:spTree>
    <p:extLst>
      <p:ext uri="{BB962C8B-B14F-4D97-AF65-F5344CB8AC3E}">
        <p14:creationId xmlns:p14="http://schemas.microsoft.com/office/powerpoint/2010/main" val="34390906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CB7D6A-3C25-444D-994A-6B1CC62CC315}"/>
              </a:ext>
            </a:extLst>
          </p:cNvPr>
          <p:cNvSpPr>
            <a:spLocks noGrp="1"/>
          </p:cNvSpPr>
          <p:nvPr>
            <p:ph type="title"/>
          </p:nvPr>
        </p:nvSpPr>
        <p:spPr/>
        <p:txBody>
          <a:bodyPr/>
          <a:lstStyle/>
          <a:p>
            <a:r>
              <a:rPr lang="de-CH" dirty="0"/>
              <a:t>Beispiele</a:t>
            </a:r>
          </a:p>
        </p:txBody>
      </p:sp>
      <p:sp>
        <p:nvSpPr>
          <p:cNvPr id="3" name="Inhaltsplatzhalter 2">
            <a:extLst>
              <a:ext uri="{FF2B5EF4-FFF2-40B4-BE49-F238E27FC236}">
                <a16:creationId xmlns:a16="http://schemas.microsoft.com/office/drawing/2014/main" id="{2CF737B3-FA35-4E0A-A8F1-DE804088B64A}"/>
              </a:ext>
            </a:extLst>
          </p:cNvPr>
          <p:cNvSpPr>
            <a:spLocks noGrp="1"/>
          </p:cNvSpPr>
          <p:nvPr>
            <p:ph idx="1"/>
          </p:nvPr>
        </p:nvSpPr>
        <p:spPr/>
        <p:txBody>
          <a:bodyPr>
            <a:normAutofit/>
          </a:bodyPr>
          <a:lstStyle/>
          <a:p>
            <a:r>
              <a:rPr lang="de-CH" dirty="0"/>
              <a:t>Mikroplastik</a:t>
            </a:r>
          </a:p>
          <a:p>
            <a:pPr lvl="1"/>
            <a:r>
              <a:rPr lang="de-CH" dirty="0"/>
              <a:t>Lokaler Bezug: Plastikrecycling in Winterthur</a:t>
            </a:r>
          </a:p>
          <a:p>
            <a:pPr lvl="1"/>
            <a:r>
              <a:rPr lang="de-CH" dirty="0"/>
              <a:t>Interview mit Maturandin über ihre von der NGW ausgezeichnete Maturarbeit zum Thema</a:t>
            </a:r>
          </a:p>
          <a:p>
            <a:pPr lvl="1"/>
            <a:r>
              <a:rPr lang="de-CH" dirty="0"/>
              <a:t>Kurzbeitrag zu den Corona-Massnahmen der NGW</a:t>
            </a:r>
          </a:p>
          <a:p>
            <a:r>
              <a:rPr lang="de-CH" dirty="0"/>
              <a:t>Vogelzug (Frühjahr)</a:t>
            </a:r>
          </a:p>
          <a:p>
            <a:pPr lvl="1"/>
            <a:r>
              <a:rPr lang="de-CH" dirty="0"/>
              <a:t>Lokaler Bezug: Interview mit Winterthurer Ornithologen, der berichtet, wann welche Vögel in Winterthur eintreffen und wo sie zu beobachten sind</a:t>
            </a:r>
          </a:p>
        </p:txBody>
      </p:sp>
      <p:sp>
        <p:nvSpPr>
          <p:cNvPr id="4" name="Datumsplatzhalter 3">
            <a:extLst>
              <a:ext uri="{FF2B5EF4-FFF2-40B4-BE49-F238E27FC236}">
                <a16:creationId xmlns:a16="http://schemas.microsoft.com/office/drawing/2014/main" id="{77A14259-5952-4297-8EA9-A4A9331A5841}"/>
              </a:ext>
            </a:extLst>
          </p:cNvPr>
          <p:cNvSpPr>
            <a:spLocks noGrp="1"/>
          </p:cNvSpPr>
          <p:nvPr>
            <p:ph type="dt" sz="half" idx="2"/>
          </p:nvPr>
        </p:nvSpPr>
        <p:spPr/>
        <p:txBody>
          <a:bodyPr/>
          <a:lstStyle/>
          <a:p>
            <a:fld id="{A5E55F51-74D6-4B5E-AD3A-046E5C317265}" type="datetime1">
              <a:rPr lang="de-DE" smtClean="0"/>
              <a:t>27.10.2020</a:t>
            </a:fld>
            <a:endParaRPr lang="de-DE" dirty="0"/>
          </a:p>
        </p:txBody>
      </p:sp>
      <p:sp>
        <p:nvSpPr>
          <p:cNvPr id="5" name="Fußzeilenplatzhalter 4">
            <a:extLst>
              <a:ext uri="{FF2B5EF4-FFF2-40B4-BE49-F238E27FC236}">
                <a16:creationId xmlns:a16="http://schemas.microsoft.com/office/drawing/2014/main" id="{818DB9CE-C0AC-4865-86B0-B2CABCD0E42D}"/>
              </a:ext>
            </a:extLst>
          </p:cNvPr>
          <p:cNvSpPr>
            <a:spLocks noGrp="1"/>
          </p:cNvSpPr>
          <p:nvPr>
            <p:ph type="ftr" sz="quarter" idx="3"/>
          </p:nvPr>
        </p:nvSpPr>
        <p:spPr/>
        <p:txBody>
          <a:bodyPr/>
          <a:lstStyle/>
          <a:p>
            <a:r>
              <a:rPr lang="de-DE"/>
              <a:t>© NGW Winterthur 2020</a:t>
            </a:r>
            <a:endParaRPr lang="de-DE" dirty="0"/>
          </a:p>
        </p:txBody>
      </p:sp>
      <p:sp>
        <p:nvSpPr>
          <p:cNvPr id="6" name="Foliennummernplatzhalter 5">
            <a:extLst>
              <a:ext uri="{FF2B5EF4-FFF2-40B4-BE49-F238E27FC236}">
                <a16:creationId xmlns:a16="http://schemas.microsoft.com/office/drawing/2014/main" id="{D0D59F7E-D315-4166-A9CA-8D29AAFE72DE}"/>
              </a:ext>
            </a:extLst>
          </p:cNvPr>
          <p:cNvSpPr>
            <a:spLocks noGrp="1"/>
          </p:cNvSpPr>
          <p:nvPr>
            <p:ph type="sldNum" sz="quarter" idx="4"/>
          </p:nvPr>
        </p:nvSpPr>
        <p:spPr/>
        <p:txBody>
          <a:bodyPr/>
          <a:lstStyle/>
          <a:p>
            <a:fld id="{F2C1D604-6878-E84C-BCBF-BF66316EC13F}" type="slidenum">
              <a:rPr lang="de-DE" smtClean="0"/>
              <a:pPr/>
              <a:t>6</a:t>
            </a:fld>
            <a:endParaRPr lang="de-DE" dirty="0"/>
          </a:p>
        </p:txBody>
      </p:sp>
    </p:spTree>
    <p:extLst>
      <p:ext uri="{BB962C8B-B14F-4D97-AF65-F5344CB8AC3E}">
        <p14:creationId xmlns:p14="http://schemas.microsoft.com/office/powerpoint/2010/main" val="24911945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BDB692-C357-4A70-BCA5-7C944E0CED31}"/>
              </a:ext>
            </a:extLst>
          </p:cNvPr>
          <p:cNvSpPr>
            <a:spLocks noGrp="1"/>
          </p:cNvSpPr>
          <p:nvPr>
            <p:ph type="title"/>
          </p:nvPr>
        </p:nvSpPr>
        <p:spPr/>
        <p:txBody>
          <a:bodyPr/>
          <a:lstStyle/>
          <a:p>
            <a:r>
              <a:rPr lang="de-CH" dirty="0"/>
              <a:t>Erfahrungen 1</a:t>
            </a:r>
          </a:p>
        </p:txBody>
      </p:sp>
      <p:sp>
        <p:nvSpPr>
          <p:cNvPr id="3" name="Inhaltsplatzhalter 2">
            <a:extLst>
              <a:ext uri="{FF2B5EF4-FFF2-40B4-BE49-F238E27FC236}">
                <a16:creationId xmlns:a16="http://schemas.microsoft.com/office/drawing/2014/main" id="{C60D3284-BB60-4C03-83E5-296B667B04F3}"/>
              </a:ext>
            </a:extLst>
          </p:cNvPr>
          <p:cNvSpPr>
            <a:spLocks noGrp="1"/>
          </p:cNvSpPr>
          <p:nvPr>
            <p:ph idx="1"/>
          </p:nvPr>
        </p:nvSpPr>
        <p:spPr/>
        <p:txBody>
          <a:bodyPr/>
          <a:lstStyle/>
          <a:p>
            <a:r>
              <a:rPr lang="de-CH" dirty="0"/>
              <a:t>Positives Feedback von Seiten Radio und u.a. </a:t>
            </a:r>
            <a:r>
              <a:rPr lang="de-CH" dirty="0" err="1"/>
              <a:t>Bakom</a:t>
            </a:r>
            <a:r>
              <a:rPr lang="de-CH" dirty="0"/>
              <a:t>-Evaluation</a:t>
            </a:r>
          </a:p>
          <a:p>
            <a:r>
              <a:rPr lang="de-CH" dirty="0"/>
              <a:t>Aufwand ist beträchtlich und kann nicht ehrenamtlich geleistet werden </a:t>
            </a:r>
            <a:r>
              <a:rPr lang="de-CH" dirty="0">
                <a:sym typeface="Wingdings" panose="05000000000000000000" pitchFamily="2" charset="2"/>
              </a:rPr>
              <a:t> Kontinuität</a:t>
            </a:r>
          </a:p>
          <a:p>
            <a:r>
              <a:rPr lang="de-CH" dirty="0">
                <a:sym typeface="Wingdings" panose="05000000000000000000" pitchFamily="2" charset="2"/>
              </a:rPr>
              <a:t>Einbindung in Kommunikationsaktivitäten der NGW (Newsletter) und Facebook ist unerlässlich</a:t>
            </a:r>
          </a:p>
          <a:p>
            <a:r>
              <a:rPr lang="de-CH" dirty="0">
                <a:sym typeface="Wingdings" panose="05000000000000000000" pitchFamily="2" charset="2"/>
              </a:rPr>
              <a:t>Zusatzvermarktung nach Möglichkeit</a:t>
            </a:r>
          </a:p>
        </p:txBody>
      </p:sp>
      <p:sp>
        <p:nvSpPr>
          <p:cNvPr id="4" name="Datumsplatzhalter 3">
            <a:extLst>
              <a:ext uri="{FF2B5EF4-FFF2-40B4-BE49-F238E27FC236}">
                <a16:creationId xmlns:a16="http://schemas.microsoft.com/office/drawing/2014/main" id="{DC286FBB-7DA7-400B-879D-6C994C2A88E0}"/>
              </a:ext>
            </a:extLst>
          </p:cNvPr>
          <p:cNvSpPr>
            <a:spLocks noGrp="1"/>
          </p:cNvSpPr>
          <p:nvPr>
            <p:ph type="dt" sz="half" idx="2"/>
          </p:nvPr>
        </p:nvSpPr>
        <p:spPr/>
        <p:txBody>
          <a:bodyPr/>
          <a:lstStyle/>
          <a:p>
            <a:fld id="{A5E55F51-74D6-4B5E-AD3A-046E5C317265}" type="datetime1">
              <a:rPr lang="de-DE" smtClean="0"/>
              <a:t>27.10.2020</a:t>
            </a:fld>
            <a:endParaRPr lang="de-DE" dirty="0"/>
          </a:p>
        </p:txBody>
      </p:sp>
      <p:sp>
        <p:nvSpPr>
          <p:cNvPr id="5" name="Fußzeilenplatzhalter 4">
            <a:extLst>
              <a:ext uri="{FF2B5EF4-FFF2-40B4-BE49-F238E27FC236}">
                <a16:creationId xmlns:a16="http://schemas.microsoft.com/office/drawing/2014/main" id="{429BB191-8F87-4AE3-8564-3702B31B892E}"/>
              </a:ext>
            </a:extLst>
          </p:cNvPr>
          <p:cNvSpPr>
            <a:spLocks noGrp="1"/>
          </p:cNvSpPr>
          <p:nvPr>
            <p:ph type="ftr" sz="quarter" idx="3"/>
          </p:nvPr>
        </p:nvSpPr>
        <p:spPr/>
        <p:txBody>
          <a:bodyPr/>
          <a:lstStyle/>
          <a:p>
            <a:r>
              <a:rPr lang="de-DE"/>
              <a:t>© NGW Winterthur 2020</a:t>
            </a:r>
            <a:endParaRPr lang="de-DE" dirty="0"/>
          </a:p>
        </p:txBody>
      </p:sp>
      <p:sp>
        <p:nvSpPr>
          <p:cNvPr id="6" name="Foliennummernplatzhalter 5">
            <a:extLst>
              <a:ext uri="{FF2B5EF4-FFF2-40B4-BE49-F238E27FC236}">
                <a16:creationId xmlns:a16="http://schemas.microsoft.com/office/drawing/2014/main" id="{FA7E4723-4BF7-449D-BF26-B71B75022C68}"/>
              </a:ext>
            </a:extLst>
          </p:cNvPr>
          <p:cNvSpPr>
            <a:spLocks noGrp="1"/>
          </p:cNvSpPr>
          <p:nvPr>
            <p:ph type="sldNum" sz="quarter" idx="4"/>
          </p:nvPr>
        </p:nvSpPr>
        <p:spPr/>
        <p:txBody>
          <a:bodyPr/>
          <a:lstStyle/>
          <a:p>
            <a:fld id="{F2C1D604-6878-E84C-BCBF-BF66316EC13F}" type="slidenum">
              <a:rPr lang="de-DE" smtClean="0"/>
              <a:pPr/>
              <a:t>7</a:t>
            </a:fld>
            <a:endParaRPr lang="de-DE" dirty="0"/>
          </a:p>
        </p:txBody>
      </p:sp>
    </p:spTree>
    <p:extLst>
      <p:ext uri="{BB962C8B-B14F-4D97-AF65-F5344CB8AC3E}">
        <p14:creationId xmlns:p14="http://schemas.microsoft.com/office/powerpoint/2010/main" val="42255074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F2C404-03BA-4B3B-847A-5DB70C744066}"/>
              </a:ext>
            </a:extLst>
          </p:cNvPr>
          <p:cNvSpPr>
            <a:spLocks noGrp="1"/>
          </p:cNvSpPr>
          <p:nvPr>
            <p:ph type="title"/>
          </p:nvPr>
        </p:nvSpPr>
        <p:spPr/>
        <p:txBody>
          <a:bodyPr/>
          <a:lstStyle/>
          <a:p>
            <a:r>
              <a:rPr lang="de-CH" dirty="0"/>
              <a:t>Erfahrungen 2</a:t>
            </a:r>
          </a:p>
        </p:txBody>
      </p:sp>
      <p:sp>
        <p:nvSpPr>
          <p:cNvPr id="3" name="Inhaltsplatzhalter 2">
            <a:extLst>
              <a:ext uri="{FF2B5EF4-FFF2-40B4-BE49-F238E27FC236}">
                <a16:creationId xmlns:a16="http://schemas.microsoft.com/office/drawing/2014/main" id="{20D39CCB-AF20-4263-AA46-4B54D91A0206}"/>
              </a:ext>
            </a:extLst>
          </p:cNvPr>
          <p:cNvSpPr>
            <a:spLocks noGrp="1"/>
          </p:cNvSpPr>
          <p:nvPr>
            <p:ph idx="1"/>
          </p:nvPr>
        </p:nvSpPr>
        <p:spPr/>
        <p:txBody>
          <a:bodyPr>
            <a:normAutofit/>
          </a:bodyPr>
          <a:lstStyle/>
          <a:p>
            <a:r>
              <a:rPr lang="de-CH" dirty="0" err="1">
                <a:sym typeface="Wingdings" panose="05000000000000000000" pitchFamily="2" charset="2"/>
              </a:rPr>
              <a:t>Höhrerzahlen</a:t>
            </a:r>
            <a:r>
              <a:rPr lang="de-CH" dirty="0">
                <a:sym typeface="Wingdings" panose="05000000000000000000" pitchFamily="2" charset="2"/>
              </a:rPr>
              <a:t> von Radio liegen keine vor, aber ca. 30’000 Hörende täglich</a:t>
            </a:r>
          </a:p>
          <a:p>
            <a:r>
              <a:rPr lang="de-CH" dirty="0">
                <a:sym typeface="Wingdings" panose="05000000000000000000" pitchFamily="2" charset="2"/>
              </a:rPr>
              <a:t>Sendungen wurden bis max. 500 mal aufgerufen</a:t>
            </a:r>
          </a:p>
          <a:p>
            <a:pPr lvl="1"/>
            <a:r>
              <a:rPr lang="de-CH" dirty="0">
                <a:sym typeface="Wingdings" panose="05000000000000000000" pitchFamily="2" charset="2"/>
              </a:rPr>
              <a:t>Spitzenplätze</a:t>
            </a:r>
          </a:p>
          <a:p>
            <a:pPr lvl="2"/>
            <a:r>
              <a:rPr lang="de-CH" dirty="0">
                <a:sym typeface="Wingdings" panose="05000000000000000000" pitchFamily="2" charset="2"/>
              </a:rPr>
              <a:t>Aus den Gärten von Winterthur</a:t>
            </a:r>
          </a:p>
          <a:p>
            <a:pPr lvl="2"/>
            <a:r>
              <a:rPr lang="de-CH" dirty="0">
                <a:sym typeface="Wingdings" panose="05000000000000000000" pitchFamily="2" charset="2"/>
              </a:rPr>
              <a:t>Behandlung krebskranker Haustiere</a:t>
            </a:r>
          </a:p>
          <a:p>
            <a:pPr lvl="2"/>
            <a:r>
              <a:rPr lang="de-CH" dirty="0">
                <a:sym typeface="Wingdings" panose="05000000000000000000" pitchFamily="2" charset="2"/>
              </a:rPr>
              <a:t>Vogelzug</a:t>
            </a:r>
          </a:p>
          <a:p>
            <a:r>
              <a:rPr lang="de-CH" dirty="0"/>
              <a:t>Feedbacks pro Sendung ca. 2 bis 3 Mails</a:t>
            </a:r>
          </a:p>
          <a:p>
            <a:pPr lvl="1"/>
            <a:r>
              <a:rPr lang="de-CH" dirty="0"/>
              <a:t>Mindestens 1 Besserwisser/Korrektur</a:t>
            </a:r>
          </a:p>
          <a:p>
            <a:pPr lvl="1"/>
            <a:r>
              <a:rPr lang="de-CH" dirty="0"/>
              <a:t>2 bis 3 Lob</a:t>
            </a:r>
          </a:p>
        </p:txBody>
      </p:sp>
      <p:sp>
        <p:nvSpPr>
          <p:cNvPr id="4" name="Datumsplatzhalter 3">
            <a:extLst>
              <a:ext uri="{FF2B5EF4-FFF2-40B4-BE49-F238E27FC236}">
                <a16:creationId xmlns:a16="http://schemas.microsoft.com/office/drawing/2014/main" id="{DB174EB8-AE67-4983-90DA-167DEAF16E3E}"/>
              </a:ext>
            </a:extLst>
          </p:cNvPr>
          <p:cNvSpPr>
            <a:spLocks noGrp="1"/>
          </p:cNvSpPr>
          <p:nvPr>
            <p:ph type="dt" sz="half" idx="2"/>
          </p:nvPr>
        </p:nvSpPr>
        <p:spPr/>
        <p:txBody>
          <a:bodyPr/>
          <a:lstStyle/>
          <a:p>
            <a:fld id="{A5E55F51-74D6-4B5E-AD3A-046E5C317265}" type="datetime1">
              <a:rPr lang="de-DE" smtClean="0"/>
              <a:t>27.10.2020</a:t>
            </a:fld>
            <a:endParaRPr lang="de-DE" dirty="0"/>
          </a:p>
        </p:txBody>
      </p:sp>
      <p:sp>
        <p:nvSpPr>
          <p:cNvPr id="5" name="Fußzeilenplatzhalter 4">
            <a:extLst>
              <a:ext uri="{FF2B5EF4-FFF2-40B4-BE49-F238E27FC236}">
                <a16:creationId xmlns:a16="http://schemas.microsoft.com/office/drawing/2014/main" id="{1714C4CB-F4D1-4D0A-9CAE-479406BA664D}"/>
              </a:ext>
            </a:extLst>
          </p:cNvPr>
          <p:cNvSpPr>
            <a:spLocks noGrp="1"/>
          </p:cNvSpPr>
          <p:nvPr>
            <p:ph type="ftr" sz="quarter" idx="3"/>
          </p:nvPr>
        </p:nvSpPr>
        <p:spPr/>
        <p:txBody>
          <a:bodyPr/>
          <a:lstStyle/>
          <a:p>
            <a:r>
              <a:rPr lang="de-DE"/>
              <a:t>© NGW Winterthur 2020</a:t>
            </a:r>
            <a:endParaRPr lang="de-DE" dirty="0"/>
          </a:p>
        </p:txBody>
      </p:sp>
      <p:sp>
        <p:nvSpPr>
          <p:cNvPr id="6" name="Foliennummernplatzhalter 5">
            <a:extLst>
              <a:ext uri="{FF2B5EF4-FFF2-40B4-BE49-F238E27FC236}">
                <a16:creationId xmlns:a16="http://schemas.microsoft.com/office/drawing/2014/main" id="{F8B3D20C-72D3-4080-B473-1E74CF18C19A}"/>
              </a:ext>
            </a:extLst>
          </p:cNvPr>
          <p:cNvSpPr>
            <a:spLocks noGrp="1"/>
          </p:cNvSpPr>
          <p:nvPr>
            <p:ph type="sldNum" sz="quarter" idx="4"/>
          </p:nvPr>
        </p:nvSpPr>
        <p:spPr/>
        <p:txBody>
          <a:bodyPr/>
          <a:lstStyle/>
          <a:p>
            <a:fld id="{F2C1D604-6878-E84C-BCBF-BF66316EC13F}" type="slidenum">
              <a:rPr lang="de-DE" smtClean="0"/>
              <a:pPr/>
              <a:t>8</a:t>
            </a:fld>
            <a:endParaRPr lang="de-DE" dirty="0"/>
          </a:p>
        </p:txBody>
      </p:sp>
    </p:spTree>
    <p:extLst>
      <p:ext uri="{BB962C8B-B14F-4D97-AF65-F5344CB8AC3E}">
        <p14:creationId xmlns:p14="http://schemas.microsoft.com/office/powerpoint/2010/main" val="6231794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17C095-9D44-40FD-8E94-D92BCCEA0419}"/>
              </a:ext>
            </a:extLst>
          </p:cNvPr>
          <p:cNvSpPr>
            <a:spLocks noGrp="1"/>
          </p:cNvSpPr>
          <p:nvPr>
            <p:ph type="title"/>
          </p:nvPr>
        </p:nvSpPr>
        <p:spPr/>
        <p:txBody>
          <a:bodyPr/>
          <a:lstStyle/>
          <a:p>
            <a:r>
              <a:rPr lang="de-CH" dirty="0"/>
              <a:t>Fazit</a:t>
            </a:r>
          </a:p>
        </p:txBody>
      </p:sp>
      <p:sp>
        <p:nvSpPr>
          <p:cNvPr id="3" name="Inhaltsplatzhalter 2">
            <a:extLst>
              <a:ext uri="{FF2B5EF4-FFF2-40B4-BE49-F238E27FC236}">
                <a16:creationId xmlns:a16="http://schemas.microsoft.com/office/drawing/2014/main" id="{C83FDC2B-3E4C-4C4F-8637-918BE7E4042E}"/>
              </a:ext>
            </a:extLst>
          </p:cNvPr>
          <p:cNvSpPr>
            <a:spLocks noGrp="1"/>
          </p:cNvSpPr>
          <p:nvPr>
            <p:ph idx="1"/>
          </p:nvPr>
        </p:nvSpPr>
        <p:spPr/>
        <p:txBody>
          <a:bodyPr/>
          <a:lstStyle/>
          <a:p>
            <a:r>
              <a:rPr lang="de-CH" dirty="0"/>
              <a:t>Podcasts ist mehr als einfach einen aufgezeichneten Vortrag auf eine Plattform zu stellen</a:t>
            </a:r>
          </a:p>
          <a:p>
            <a:r>
              <a:rPr lang="de-CH" dirty="0"/>
              <a:t>Es braucht engagierte ehrenamtliche Arbeit aber auch professionelles Knowhow</a:t>
            </a:r>
          </a:p>
          <a:p>
            <a:r>
              <a:rPr lang="de-CH" dirty="0"/>
              <a:t>Einbindung in Gesamtkommunikation</a:t>
            </a:r>
          </a:p>
          <a:p>
            <a:r>
              <a:rPr lang="de-CH" dirty="0"/>
              <a:t>Lustvolle Tätigkeit, gerade für Studierende</a:t>
            </a:r>
          </a:p>
        </p:txBody>
      </p:sp>
      <p:sp>
        <p:nvSpPr>
          <p:cNvPr id="4" name="Datumsplatzhalter 3">
            <a:extLst>
              <a:ext uri="{FF2B5EF4-FFF2-40B4-BE49-F238E27FC236}">
                <a16:creationId xmlns:a16="http://schemas.microsoft.com/office/drawing/2014/main" id="{C61035B6-0C6C-4499-8EF9-1B447E219107}"/>
              </a:ext>
            </a:extLst>
          </p:cNvPr>
          <p:cNvSpPr>
            <a:spLocks noGrp="1"/>
          </p:cNvSpPr>
          <p:nvPr>
            <p:ph type="dt" sz="half" idx="2"/>
          </p:nvPr>
        </p:nvSpPr>
        <p:spPr/>
        <p:txBody>
          <a:bodyPr/>
          <a:lstStyle/>
          <a:p>
            <a:fld id="{A5E55F51-74D6-4B5E-AD3A-046E5C317265}" type="datetime1">
              <a:rPr lang="de-DE" smtClean="0"/>
              <a:t>29.10.2020</a:t>
            </a:fld>
            <a:endParaRPr lang="de-DE" dirty="0"/>
          </a:p>
        </p:txBody>
      </p:sp>
      <p:sp>
        <p:nvSpPr>
          <p:cNvPr id="5" name="Fußzeilenplatzhalter 4">
            <a:extLst>
              <a:ext uri="{FF2B5EF4-FFF2-40B4-BE49-F238E27FC236}">
                <a16:creationId xmlns:a16="http://schemas.microsoft.com/office/drawing/2014/main" id="{D57F13BA-846B-4BE5-A129-8A7BAD2FEC07}"/>
              </a:ext>
            </a:extLst>
          </p:cNvPr>
          <p:cNvSpPr>
            <a:spLocks noGrp="1"/>
          </p:cNvSpPr>
          <p:nvPr>
            <p:ph type="ftr" sz="quarter" idx="3"/>
          </p:nvPr>
        </p:nvSpPr>
        <p:spPr/>
        <p:txBody>
          <a:bodyPr/>
          <a:lstStyle/>
          <a:p>
            <a:r>
              <a:rPr lang="de-DE"/>
              <a:t>© NGW Winterthur 2020</a:t>
            </a:r>
            <a:endParaRPr lang="de-DE" dirty="0"/>
          </a:p>
        </p:txBody>
      </p:sp>
      <p:sp>
        <p:nvSpPr>
          <p:cNvPr id="6" name="Foliennummernplatzhalter 5">
            <a:extLst>
              <a:ext uri="{FF2B5EF4-FFF2-40B4-BE49-F238E27FC236}">
                <a16:creationId xmlns:a16="http://schemas.microsoft.com/office/drawing/2014/main" id="{E37F4DE9-8B48-4D92-8827-7F1605FF4719}"/>
              </a:ext>
            </a:extLst>
          </p:cNvPr>
          <p:cNvSpPr>
            <a:spLocks noGrp="1"/>
          </p:cNvSpPr>
          <p:nvPr>
            <p:ph type="sldNum" sz="quarter" idx="4"/>
          </p:nvPr>
        </p:nvSpPr>
        <p:spPr/>
        <p:txBody>
          <a:bodyPr/>
          <a:lstStyle/>
          <a:p>
            <a:fld id="{F2C1D604-6878-E84C-BCBF-BF66316EC13F}" type="slidenum">
              <a:rPr lang="de-DE" smtClean="0"/>
              <a:pPr/>
              <a:t>9</a:t>
            </a:fld>
            <a:endParaRPr lang="de-DE" dirty="0"/>
          </a:p>
        </p:txBody>
      </p:sp>
    </p:spTree>
    <p:extLst>
      <p:ext uri="{BB962C8B-B14F-4D97-AF65-F5344CB8AC3E}">
        <p14:creationId xmlns:p14="http://schemas.microsoft.com/office/powerpoint/2010/main" val="37828481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Benutzerdefiniertes Desig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0128_NGW_Praesentationsvorlage" id="{B3869155-82A1-4D52-8556-A048323A3B33}" vid="{A14AF2A0-93EF-476E-9AAF-542FC68EA6C5}"/>
    </a:ext>
  </a:extLst>
</a:theme>
</file>

<file path=ppt/theme/theme2.xml><?xml version="1.0" encoding="utf-8"?>
<a:theme xmlns:a="http://schemas.openxmlformats.org/drawingml/2006/main" name="1_Benutzerdefiniertes Desig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0128_NGW_Praesentationsvorlage" id="{B3869155-82A1-4D52-8556-A048323A3B33}" vid="{1B135ED8-B40F-43FE-89C1-8C9A06FC2E7F}"/>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200128_NGW_Praesentationsvorlage</Template>
  <TotalTime>0</TotalTime>
  <Pages>0</Pages>
  <Words>558</Words>
  <Characters>0</Characters>
  <Application>Microsoft Office PowerPoint</Application>
  <PresentationFormat>Benutzerdefiniert</PresentationFormat>
  <Lines>0</Lines>
  <Paragraphs>97</Paragraphs>
  <Slides>10</Slides>
  <Notes>4</Notes>
  <HiddenSlides>0</HiddenSlides>
  <MMClips>1</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10</vt:i4>
      </vt:variant>
    </vt:vector>
  </HeadingPairs>
  <TitlesOfParts>
    <vt:vector size="16" baseType="lpstr">
      <vt:lpstr>Arial</vt:lpstr>
      <vt:lpstr>Calibri</vt:lpstr>
      <vt:lpstr>Gill Sans</vt:lpstr>
      <vt:lpstr>Wingdings</vt:lpstr>
      <vt:lpstr>Benutzerdefiniertes Design</vt:lpstr>
      <vt:lpstr>1_Benutzerdefiniertes Design</vt:lpstr>
      <vt:lpstr>Webinar Social Media Plattform NWR/scnat Kurzinput Audioplattformen (Podcasts)</vt:lpstr>
      <vt:lpstr>Übersicht</vt:lpstr>
      <vt:lpstr>Die Idee</vt:lpstr>
      <vt:lpstr>Partnerschaft</vt:lpstr>
      <vt:lpstr>Umsetzung/Aufwand</vt:lpstr>
      <vt:lpstr>Beispiele</vt:lpstr>
      <vt:lpstr>Erfahrungen 1</vt:lpstr>
      <vt:lpstr>Erfahrungen 2</vt:lpstr>
      <vt:lpstr>Fazit</vt:lpstr>
      <vt:lpstr>Vielen Dank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Anlass/Titel</dc:title>
  <dc:creator>Matthias Erzinger</dc:creator>
  <cp:lastModifiedBy>Matthias Erzinger</cp:lastModifiedBy>
  <cp:revision>15</cp:revision>
  <cp:lastPrinted>2017-01-17T17:06:02Z</cp:lastPrinted>
  <dcterms:created xsi:type="dcterms:W3CDTF">2020-10-27T15:07:22Z</dcterms:created>
  <dcterms:modified xsi:type="dcterms:W3CDTF">2020-10-29T13:16:29Z</dcterms:modified>
</cp:coreProperties>
</file>