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69" r:id="rId4"/>
    <p:sldId id="260" r:id="rId5"/>
    <p:sldId id="265" r:id="rId6"/>
    <p:sldId id="271" r:id="rId7"/>
    <p:sldId id="258" r:id="rId8"/>
    <p:sldId id="273" r:id="rId9"/>
    <p:sldId id="259" r:id="rId10"/>
    <p:sldId id="274" r:id="rId11"/>
    <p:sldId id="257" r:id="rId12"/>
    <p:sldId id="262" r:id="rId13"/>
    <p:sldId id="276" r:id="rId14"/>
    <p:sldId id="268" r:id="rId15"/>
    <p:sldId id="277" r:id="rId16"/>
    <p:sldId id="267" r:id="rId17"/>
    <p:sldId id="275" r:id="rId18"/>
    <p:sldId id="266" r:id="rId19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5992" autoAdjust="0"/>
  </p:normalViewPr>
  <p:slideViewPr>
    <p:cSldViewPr snapToGrid="0">
      <p:cViewPr varScale="1">
        <p:scale>
          <a:sx n="41" d="100"/>
          <a:sy n="41" d="100"/>
        </p:scale>
        <p:origin x="156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4B475-1649-49B9-8BD7-FA36AE562C6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3828D7-1C5C-4BE1-A24E-2FEBD4A6E01D}">
      <dgm:prSet/>
      <dgm:spPr/>
      <dgm:t>
        <a:bodyPr/>
        <a:lstStyle/>
        <a:p>
          <a:r>
            <a:rPr lang="it-CH" dirty="0" err="1"/>
            <a:t>Rencontres</a:t>
          </a:r>
          <a:r>
            <a:rPr lang="it-CH" dirty="0"/>
            <a:t> </a:t>
          </a:r>
          <a:r>
            <a:rPr lang="it-CH" dirty="0" err="1"/>
            <a:t>avec</a:t>
          </a:r>
          <a:r>
            <a:rPr lang="it-CH" dirty="0"/>
            <a:t> </a:t>
          </a:r>
          <a:r>
            <a:rPr lang="it-CH" dirty="0" err="1"/>
            <a:t>les</a:t>
          </a:r>
          <a:r>
            <a:rPr lang="it-CH" dirty="0"/>
            <a:t> </a:t>
          </a:r>
          <a:r>
            <a:rPr lang="it-CH" dirty="0" err="1"/>
            <a:t>étudiants</a:t>
          </a:r>
          <a:endParaRPr lang="en-US" dirty="0"/>
        </a:p>
      </dgm:t>
    </dgm:pt>
    <dgm:pt modelId="{E5004AE0-2DCA-4C54-B65F-27F02BA3BF27}" type="parTrans" cxnId="{F1FE7182-8059-4EC4-AB2D-1E01CCB3BCD4}">
      <dgm:prSet/>
      <dgm:spPr/>
      <dgm:t>
        <a:bodyPr/>
        <a:lstStyle/>
        <a:p>
          <a:endParaRPr lang="en-US"/>
        </a:p>
      </dgm:t>
    </dgm:pt>
    <dgm:pt modelId="{0312E21C-86BA-46ED-8153-FC401FCD627F}" type="sibTrans" cxnId="{F1FE7182-8059-4EC4-AB2D-1E01CCB3BCD4}">
      <dgm:prSet/>
      <dgm:spPr/>
      <dgm:t>
        <a:bodyPr/>
        <a:lstStyle/>
        <a:p>
          <a:endParaRPr lang="en-US"/>
        </a:p>
      </dgm:t>
    </dgm:pt>
    <dgm:pt modelId="{DCDF21C3-75EA-4EB7-B680-3D4675677FA2}">
      <dgm:prSet/>
      <dgm:spPr/>
      <dgm:t>
        <a:bodyPr/>
        <a:lstStyle/>
        <a:p>
          <a:r>
            <a:rPr lang="it-CH"/>
            <a:t>Soirée publique</a:t>
          </a:r>
        </a:p>
      </dgm:t>
    </dgm:pt>
    <dgm:pt modelId="{3F949949-EA40-440F-9712-9D7C1E747ADF}" type="parTrans" cxnId="{AF6618F6-9CC7-49CC-AF61-AACFEB0D572D}">
      <dgm:prSet/>
      <dgm:spPr/>
      <dgm:t>
        <a:bodyPr/>
        <a:lstStyle/>
        <a:p>
          <a:endParaRPr lang="it-CH"/>
        </a:p>
      </dgm:t>
    </dgm:pt>
    <dgm:pt modelId="{2359DA61-5F0B-421C-97A0-00C5A76700F1}" type="sibTrans" cxnId="{AF6618F6-9CC7-49CC-AF61-AACFEB0D572D}">
      <dgm:prSet/>
      <dgm:spPr/>
      <dgm:t>
        <a:bodyPr/>
        <a:lstStyle/>
        <a:p>
          <a:endParaRPr lang="it-CH"/>
        </a:p>
      </dgm:t>
    </dgm:pt>
    <dgm:pt modelId="{9C3E2A23-0635-4479-BA4D-081819CA3F3F}" type="pres">
      <dgm:prSet presAssocID="{EAB4B475-1649-49B9-8BD7-FA36AE562C66}" presName="linear" presStyleCnt="0">
        <dgm:presLayoutVars>
          <dgm:animLvl val="lvl"/>
          <dgm:resizeHandles val="exact"/>
        </dgm:presLayoutVars>
      </dgm:prSet>
      <dgm:spPr/>
    </dgm:pt>
    <dgm:pt modelId="{107F8A4C-E699-4BB5-ADA7-5AC0952DCD36}" type="pres">
      <dgm:prSet presAssocID="{943828D7-1C5C-4BE1-A24E-2FEBD4A6E01D}" presName="parentText" presStyleLbl="node1" presStyleIdx="0" presStyleCnt="2" custLinFactY="-64910" custLinFactNeighborX="309" custLinFactNeighborY="-100000">
        <dgm:presLayoutVars>
          <dgm:chMax val="0"/>
          <dgm:bulletEnabled val="1"/>
        </dgm:presLayoutVars>
      </dgm:prSet>
      <dgm:spPr/>
    </dgm:pt>
    <dgm:pt modelId="{C00175D2-6546-43F5-B085-77A6C717490B}" type="pres">
      <dgm:prSet presAssocID="{0312E21C-86BA-46ED-8153-FC401FCD627F}" presName="spacer" presStyleCnt="0"/>
      <dgm:spPr/>
    </dgm:pt>
    <dgm:pt modelId="{5F97D50C-DB91-4D0C-B538-7707799DEA86}" type="pres">
      <dgm:prSet presAssocID="{DCDF21C3-75EA-4EB7-B680-3D4675677FA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9B1BB06-8B8D-4A32-B536-AC2AA405BC00}" type="presOf" srcId="{943828D7-1C5C-4BE1-A24E-2FEBD4A6E01D}" destId="{107F8A4C-E699-4BB5-ADA7-5AC0952DCD36}" srcOrd="0" destOrd="0" presId="urn:microsoft.com/office/officeart/2005/8/layout/vList2"/>
    <dgm:cxn modelId="{83B2233E-B87F-46E1-83FB-01AE15CE3364}" type="presOf" srcId="{EAB4B475-1649-49B9-8BD7-FA36AE562C66}" destId="{9C3E2A23-0635-4479-BA4D-081819CA3F3F}" srcOrd="0" destOrd="0" presId="urn:microsoft.com/office/officeart/2005/8/layout/vList2"/>
    <dgm:cxn modelId="{F1FE7182-8059-4EC4-AB2D-1E01CCB3BCD4}" srcId="{EAB4B475-1649-49B9-8BD7-FA36AE562C66}" destId="{943828D7-1C5C-4BE1-A24E-2FEBD4A6E01D}" srcOrd="0" destOrd="0" parTransId="{E5004AE0-2DCA-4C54-B65F-27F02BA3BF27}" sibTransId="{0312E21C-86BA-46ED-8153-FC401FCD627F}"/>
    <dgm:cxn modelId="{0584D4B6-68DB-4BF1-BF34-509A712E6A71}" type="presOf" srcId="{DCDF21C3-75EA-4EB7-B680-3D4675677FA2}" destId="{5F97D50C-DB91-4D0C-B538-7707799DEA86}" srcOrd="0" destOrd="0" presId="urn:microsoft.com/office/officeart/2005/8/layout/vList2"/>
    <dgm:cxn modelId="{AF6618F6-9CC7-49CC-AF61-AACFEB0D572D}" srcId="{EAB4B475-1649-49B9-8BD7-FA36AE562C66}" destId="{DCDF21C3-75EA-4EB7-B680-3D4675677FA2}" srcOrd="1" destOrd="0" parTransId="{3F949949-EA40-440F-9712-9D7C1E747ADF}" sibTransId="{2359DA61-5F0B-421C-97A0-00C5A76700F1}"/>
    <dgm:cxn modelId="{09EBE53B-F6ED-4941-A7AC-61C2C54F6294}" type="presParOf" srcId="{9C3E2A23-0635-4479-BA4D-081819CA3F3F}" destId="{107F8A4C-E699-4BB5-ADA7-5AC0952DCD36}" srcOrd="0" destOrd="0" presId="urn:microsoft.com/office/officeart/2005/8/layout/vList2"/>
    <dgm:cxn modelId="{1CCC8756-F65F-4D42-B870-A6968D1B7E4B}" type="presParOf" srcId="{9C3E2A23-0635-4479-BA4D-081819CA3F3F}" destId="{C00175D2-6546-43F5-B085-77A6C717490B}" srcOrd="1" destOrd="0" presId="urn:microsoft.com/office/officeart/2005/8/layout/vList2"/>
    <dgm:cxn modelId="{7F70C1B1-C15A-41FC-BF2F-98E47318AEC5}" type="presParOf" srcId="{9C3E2A23-0635-4479-BA4D-081819CA3F3F}" destId="{5F97D50C-DB91-4D0C-B538-7707799DEA8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7F8A4C-E699-4BB5-ADA7-5AC0952DCD36}">
      <dsp:nvSpPr>
        <dsp:cNvPr id="0" name=""/>
        <dsp:cNvSpPr/>
      </dsp:nvSpPr>
      <dsp:spPr>
        <a:xfrm>
          <a:off x="0" y="0"/>
          <a:ext cx="6586489" cy="17901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4500" kern="1200" dirty="0" err="1"/>
            <a:t>Rencontres</a:t>
          </a:r>
          <a:r>
            <a:rPr lang="it-CH" sz="4500" kern="1200" dirty="0"/>
            <a:t> </a:t>
          </a:r>
          <a:r>
            <a:rPr lang="it-CH" sz="4500" kern="1200" dirty="0" err="1"/>
            <a:t>avec</a:t>
          </a:r>
          <a:r>
            <a:rPr lang="it-CH" sz="4500" kern="1200" dirty="0"/>
            <a:t> </a:t>
          </a:r>
          <a:r>
            <a:rPr lang="it-CH" sz="4500" kern="1200" dirty="0" err="1"/>
            <a:t>les</a:t>
          </a:r>
          <a:r>
            <a:rPr lang="it-CH" sz="4500" kern="1200" dirty="0"/>
            <a:t> </a:t>
          </a:r>
          <a:r>
            <a:rPr lang="it-CH" sz="4500" kern="1200" dirty="0" err="1"/>
            <a:t>étudiants</a:t>
          </a:r>
          <a:endParaRPr lang="en-US" sz="4500" kern="1200" dirty="0"/>
        </a:p>
      </dsp:txBody>
      <dsp:txXfrm>
        <a:off x="87385" y="87385"/>
        <a:ext cx="6411719" cy="1615330"/>
      </dsp:txXfrm>
    </dsp:sp>
    <dsp:sp modelId="{5F97D50C-DB91-4D0C-B538-7707799DEA86}">
      <dsp:nvSpPr>
        <dsp:cNvPr id="0" name=""/>
        <dsp:cNvSpPr/>
      </dsp:nvSpPr>
      <dsp:spPr>
        <a:xfrm>
          <a:off x="0" y="1957509"/>
          <a:ext cx="6586489" cy="17901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4500" kern="1200"/>
            <a:t>Soirée publique</a:t>
          </a:r>
        </a:p>
      </dsp:txBody>
      <dsp:txXfrm>
        <a:off x="87385" y="2044894"/>
        <a:ext cx="6411719" cy="1615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98F4D-7F8C-42BD-8DD1-0F7A2FA35A7D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9FD44-4C5A-4CC4-BC99-CAEF66B4B92F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16616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dirty="0"/>
              <a:t>Positivo:</a:t>
            </a:r>
          </a:p>
          <a:p>
            <a:endParaRPr lang="it-CH" dirty="0"/>
          </a:p>
          <a:p>
            <a:pPr marL="171450" indent="-171450">
              <a:buFontTx/>
              <a:buChar char="-"/>
            </a:pPr>
            <a:endParaRPr lang="it-CH" dirty="0"/>
          </a:p>
          <a:p>
            <a:pPr marL="171450" indent="-171450">
              <a:buFontTx/>
              <a:buChar char="-"/>
            </a:pPr>
            <a:r>
              <a:rPr lang="it-CH" dirty="0"/>
              <a:t>Negativo:</a:t>
            </a:r>
          </a:p>
          <a:p>
            <a:pPr marL="171450" indent="-171450">
              <a:buFontTx/>
              <a:buChar char="-"/>
            </a:pPr>
            <a:r>
              <a:rPr lang="it-CH" dirty="0"/>
              <a:t>Screen sharing</a:t>
            </a:r>
          </a:p>
          <a:p>
            <a:pPr marL="628650" lvl="1" indent="-171450">
              <a:buFontTx/>
              <a:buChar char="-"/>
            </a:pPr>
            <a:r>
              <a:rPr lang="it-CH" dirty="0"/>
              <a:t>Chrome</a:t>
            </a:r>
          </a:p>
          <a:p>
            <a:pPr marL="628650" lvl="1" indent="-171450">
              <a:buFontTx/>
              <a:buChar char="-"/>
            </a:pPr>
            <a:r>
              <a:rPr lang="it-CH" dirty="0" err="1"/>
              <a:t>Fenêtre</a:t>
            </a:r>
            <a:r>
              <a:rPr lang="it-CH" dirty="0"/>
              <a:t> plus grande </a:t>
            </a:r>
            <a:r>
              <a:rPr lang="it-CH" dirty="0" err="1"/>
              <a:t>que</a:t>
            </a:r>
            <a:r>
              <a:rPr lang="it-CH" dirty="0"/>
              <a:t> celle de </a:t>
            </a:r>
            <a:r>
              <a:rPr lang="it-CH" dirty="0" err="1"/>
              <a:t>streamyard</a:t>
            </a:r>
            <a:endParaRPr lang="it-CH" dirty="0"/>
          </a:p>
          <a:p>
            <a:pPr marL="628650" lvl="1" indent="-171450">
              <a:buFontTx/>
              <a:buChar char="-"/>
            </a:pPr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9FD44-4C5A-4CC4-BC99-CAEF66B4B92F}" type="slidenum">
              <a:rPr lang="it-CH" smtClean="0"/>
              <a:t>7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11957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CH" dirty="0"/>
              <a:t>100pax 40$</a:t>
            </a:r>
          </a:p>
          <a:p>
            <a:pPr marL="628650" lvl="1" indent="-171450">
              <a:buFontTx/>
              <a:buChar char="-"/>
            </a:pPr>
            <a:r>
              <a:rPr lang="it-CH" dirty="0" err="1"/>
              <a:t>Ev</a:t>
            </a:r>
            <a:r>
              <a:rPr lang="it-CH" dirty="0"/>
              <a:t> così poi in streaming</a:t>
            </a:r>
          </a:p>
          <a:p>
            <a:pPr marL="628650" lvl="1" indent="-171450">
              <a:buFontTx/>
              <a:buChar char="-"/>
            </a:pPr>
            <a:endParaRPr lang="it-CH" dirty="0"/>
          </a:p>
          <a:p>
            <a:pPr marL="628650" lvl="1" indent="-171450">
              <a:buFontTx/>
              <a:buChar char="-"/>
            </a:pPr>
            <a:r>
              <a:rPr lang="it-CH" dirty="0"/>
              <a:t>Problema streaming</a:t>
            </a:r>
          </a:p>
          <a:p>
            <a:pPr marL="1085850" lvl="2" indent="-171450">
              <a:buFontTx/>
              <a:buChar char="-"/>
            </a:pPr>
            <a:r>
              <a:rPr lang="it-CH" dirty="0"/>
              <a:t>Non si può tagliare né modificare</a:t>
            </a:r>
          </a:p>
          <a:p>
            <a:pPr marL="628650" lvl="1" indent="-171450">
              <a:buFontTx/>
              <a:buChar char="-"/>
            </a:pPr>
            <a:endParaRPr lang="it-CH" dirty="0"/>
          </a:p>
          <a:p>
            <a:pPr marL="171450" indent="-171450">
              <a:buFontTx/>
              <a:buChar char="-"/>
            </a:pPr>
            <a:r>
              <a:rPr lang="it-CH" dirty="0"/>
              <a:t>500 pax 140$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9FD44-4C5A-4CC4-BC99-CAEF66B4B92F}" type="slidenum">
              <a:rPr lang="it-CH" smtClean="0"/>
              <a:t>9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283181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9FD44-4C5A-4CC4-BC99-CAEF66B4B92F}" type="slidenum">
              <a:rPr lang="it-CH" smtClean="0"/>
              <a:t>12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7900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2E25A-6D84-4F8F-AE34-0A35BD3FB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AA2D3C0-3655-46BB-8223-069CB715E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0DB8A8-45F8-4C85-BF08-B9E7983B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4EEFE6-B891-4071-95EC-102BB4C9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F12706-673B-4FF7-89C4-91C4A7F0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15219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71ED71-33CC-48AF-A63C-E8B42061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BABAE4D-2BD8-4765-8510-FC714C29E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1DECBE-D88E-4276-BF12-1BEF98009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72FE61-E0F7-44DE-9152-5BE59000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33D695-422D-47D4-A7A4-ACE5635B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56407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49C451-1801-4923-8574-B99DB98F3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29462C-AB18-4894-A3C4-DFA1F713C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989F0D-A50E-4309-9289-F75B66C36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FBC7FE-9E59-47E1-93EC-B82707644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BA23E1-1FA3-45B3-9D7E-BD19B213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49278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B50428-16F8-4AAF-8B20-D56D9C44A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A5875A-B6DC-4A0F-A351-EFC5DFC4C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428032-9C65-4492-9379-BE00E47D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8FDEE1-60E3-4225-AB10-3655AB25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D1EB82-C35A-44E7-8039-23776D17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3540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E91FFE-5ACF-4651-BCE5-B6DBC297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50BDA3-6B30-469C-A0A6-572770B3F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E220E9-7FF9-44F9-9E5B-F08361489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6D700E-230F-46F5-996C-4C65ACC0B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61B2DD-E931-468B-AEB3-87BEEDB5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51380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F4C11B-5A35-4A06-9D89-3EAC8D64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011CE5-1692-4F5A-8DCE-CB54998F3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16CAE5-5657-454F-B098-44BCF5DDF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F33F16D-971E-47F8-A035-AB3E3E32E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D0D863-BFFF-4823-B9B3-BA272A4E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9496F1-6A30-4474-8B91-8F1E13D23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59896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31F9A2-62E7-4B05-86FA-C34D3F43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1CDCEA-109B-438F-BC56-A15D5884F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FF5F97-1188-4054-8854-6C3A14BB9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12C3F75-EB50-44F7-B959-45B602691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3589A2E-7D6B-4AF0-9B14-DC64469DC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7175C91-179D-4ED3-B2AB-3724A67F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7CA0104-5310-4A37-8CFC-BF2516B1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8DE480-2F6D-4DC8-A092-A2CA45CE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98834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EB8154-2DC4-4B25-8FA6-5CA8BB95C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1A360CF-FA10-4493-BAC0-3ED70357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DFD01E-46D6-4FB3-B745-33F50F14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D9E24C-06D9-4794-9477-FE988FBB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52061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4670B1D-9D56-4D37-8468-BD8CE205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02F6BC7-9665-47FA-962D-C8D24058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178DF5-5E07-4415-BB96-52DE2A1C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73607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CC32CA-6266-44A4-8FAD-A32E0C0C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0CDAB-D55C-4A7B-AAD7-C2CCEF4FE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3825C9-A790-4A09-AD0F-236BCF469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37E054-B2EE-47BD-AE5C-5E83DC1EE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8F1837-3CA1-45B4-BDED-A0155204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A0CD1F-6ED6-482D-9C03-F4ECF4788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8195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A5D27B-D4A1-4C09-ABCE-3BC92687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BEBB4E-BB26-42EA-A950-34C6B389A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C4E081-E00D-470C-B59B-26FE952FB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F05126-EE05-41F3-AC84-7361FA9B9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62B3CB-17D1-43ED-BC15-1606A626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2F03B2-E667-4A77-9C15-5508842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30401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79FBDBF-133C-4E78-AD47-0641DC2F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07536E-7313-4C85-AAD4-A4749C775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62DEC-FE15-4BA4-AD5C-1A64B1DEC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DF7C8-B577-4AA8-A147-0969C9D72F51}" type="datetimeFigureOut">
              <a:rPr lang="it-CH" smtClean="0"/>
              <a:t>27.05.2021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B990A7-6FE2-4545-9C40-4321A308F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12477-4886-41BA-89D0-E221CDE2C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3063F-A7AC-4665-960C-F19C87A364C9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056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A53D5C-EF76-4773-BAE2-E24957E11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2000" y="1523999"/>
            <a:ext cx="6106160" cy="1201895"/>
          </a:xfrm>
        </p:spPr>
        <p:txBody>
          <a:bodyPr>
            <a:normAutofit/>
          </a:bodyPr>
          <a:lstStyle/>
          <a:p>
            <a:pPr algn="r"/>
            <a:r>
              <a:rPr lang="it-CH" b="1" dirty="0" err="1">
                <a:solidFill>
                  <a:schemeClr val="accent1"/>
                </a:solidFill>
              </a:rPr>
              <a:t>Confereces</a:t>
            </a:r>
            <a:r>
              <a:rPr lang="it-CH" b="1" dirty="0">
                <a:solidFill>
                  <a:schemeClr val="accent1"/>
                </a:solidFill>
              </a:rPr>
              <a:t> on-line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3B8013-A784-48BF-9CFA-8C778FBAD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267" y="3437783"/>
            <a:ext cx="11975466" cy="60083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it-CH" sz="2000" dirty="0"/>
              <a:t>Manuela Varini - 27.05.2021</a:t>
            </a:r>
          </a:p>
          <a:p>
            <a:pPr algn="l"/>
            <a:r>
              <a:rPr lang="it-CH" sz="2000" dirty="0" err="1"/>
              <a:t>Conférence</a:t>
            </a:r>
            <a:r>
              <a:rPr lang="it-CH" sz="2000" dirty="0"/>
              <a:t> </a:t>
            </a:r>
            <a:r>
              <a:rPr lang="it-CH" sz="2000" dirty="0" err="1"/>
              <a:t>des</a:t>
            </a:r>
            <a:r>
              <a:rPr lang="it-CH" sz="2000" dirty="0"/>
              <a:t> </a:t>
            </a:r>
            <a:r>
              <a:rPr lang="it-CH" sz="2000" dirty="0" err="1"/>
              <a:t>présidentes</a:t>
            </a:r>
            <a:r>
              <a:rPr lang="it-CH" sz="2000" dirty="0"/>
              <a:t> et </a:t>
            </a:r>
            <a:r>
              <a:rPr lang="it-CH" sz="2000" dirty="0" err="1"/>
              <a:t>présidents</a:t>
            </a:r>
            <a:r>
              <a:rPr lang="it-CH" sz="2000" dirty="0"/>
              <a:t> </a:t>
            </a:r>
            <a:r>
              <a:rPr lang="it-CH" sz="2000" dirty="0" err="1"/>
              <a:t>des</a:t>
            </a:r>
            <a:r>
              <a:rPr lang="it-CH" sz="2000" dirty="0"/>
              <a:t> </a:t>
            </a:r>
            <a:r>
              <a:rPr lang="it-CH" sz="2000" dirty="0" err="1"/>
              <a:t>Sociétées</a:t>
            </a:r>
            <a:r>
              <a:rPr lang="it-CH" sz="2000" dirty="0"/>
              <a:t> </a:t>
            </a:r>
            <a:r>
              <a:rPr lang="it-CH" sz="2000" dirty="0" err="1"/>
              <a:t>régionales</a:t>
            </a:r>
            <a:r>
              <a:rPr lang="it-CH" sz="2000" dirty="0"/>
              <a:t> – SCNAT</a:t>
            </a:r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3919B9DB-478F-48AA-ACCC-6F538BB5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3" y="425764"/>
            <a:ext cx="32512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">
            <a:extLst>
              <a:ext uri="{FF2B5EF4-FFF2-40B4-BE49-F238E27FC236}">
                <a16:creationId xmlns:a16="http://schemas.microsoft.com/office/drawing/2014/main" id="{F47A0947-6765-4EE9-B7B3-A3C1C9CD7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6" y="4029830"/>
            <a:ext cx="12219306" cy="282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5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96BDDE-93A1-44BA-A815-6382943DF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6381"/>
            <a:ext cx="5157787" cy="823912"/>
          </a:xfrm>
        </p:spPr>
        <p:txBody>
          <a:bodyPr/>
          <a:lstStyle/>
          <a:p>
            <a:pPr algn="ctr"/>
            <a:r>
              <a:rPr lang="it-CH" sz="4000" dirty="0" err="1"/>
              <a:t>Avantages</a:t>
            </a:r>
            <a:endParaRPr lang="it-CH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91DA26-36D2-4063-BF14-D32191E5C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995" y="1586706"/>
            <a:ext cx="5157787" cy="3684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CH" dirty="0" err="1"/>
              <a:t>Gestion</a:t>
            </a:r>
            <a:r>
              <a:rPr lang="it-CH" dirty="0"/>
              <a:t> </a:t>
            </a:r>
            <a:r>
              <a:rPr lang="it-CH" dirty="0" err="1"/>
              <a:t>des</a:t>
            </a:r>
            <a:r>
              <a:rPr lang="it-CH" dirty="0"/>
              <a:t> </a:t>
            </a:r>
            <a:r>
              <a:rPr lang="it-CH" dirty="0" err="1"/>
              <a:t>écrans</a:t>
            </a:r>
            <a:r>
              <a:rPr lang="it-CH" dirty="0"/>
              <a:t> </a:t>
            </a:r>
            <a:r>
              <a:rPr lang="it-CH" dirty="0" err="1"/>
              <a:t>des</a:t>
            </a:r>
            <a:r>
              <a:rPr lang="it-CH" dirty="0"/>
              <a:t> </a:t>
            </a:r>
            <a:r>
              <a:rPr lang="it-CH" dirty="0" err="1"/>
              <a:t>rélateurs</a:t>
            </a:r>
            <a:r>
              <a:rPr lang="it-CH" dirty="0"/>
              <a:t> </a:t>
            </a:r>
            <a:r>
              <a:rPr lang="it-CH" dirty="0" err="1"/>
              <a:t>avec</a:t>
            </a:r>
            <a:r>
              <a:rPr lang="it-CH" dirty="0"/>
              <a:t> </a:t>
            </a:r>
            <a:r>
              <a:rPr lang="it-CH" dirty="0" err="1"/>
              <a:t>peu</a:t>
            </a:r>
            <a:r>
              <a:rPr lang="it-CH" dirty="0"/>
              <a:t> de </a:t>
            </a:r>
            <a:r>
              <a:rPr lang="it-CH" dirty="0" err="1"/>
              <a:t>possibilitées</a:t>
            </a:r>
            <a:endParaRPr lang="it-CH" dirty="0"/>
          </a:p>
          <a:p>
            <a:pPr>
              <a:lnSpc>
                <a:spcPct val="100000"/>
              </a:lnSpc>
            </a:pPr>
            <a:r>
              <a:rPr lang="it-CH" dirty="0"/>
              <a:t>Streaming via </a:t>
            </a:r>
            <a:r>
              <a:rPr lang="it-CH" dirty="0" err="1"/>
              <a:t>youtube</a:t>
            </a:r>
            <a:r>
              <a:rPr lang="it-CH" dirty="0"/>
              <a:t>, </a:t>
            </a:r>
            <a:r>
              <a:rPr lang="it-CH" dirty="0" err="1"/>
              <a:t>facebook</a:t>
            </a:r>
            <a:r>
              <a:rPr lang="it-CH" dirty="0"/>
              <a:t>, etc. sans </a:t>
            </a:r>
            <a:r>
              <a:rPr lang="it-CH" dirty="0" err="1"/>
              <a:t>vision</a:t>
            </a:r>
            <a:r>
              <a:rPr lang="it-CH" dirty="0"/>
              <a:t> </a:t>
            </a:r>
            <a:r>
              <a:rPr lang="it-CH" dirty="0" err="1"/>
              <a:t>des</a:t>
            </a:r>
            <a:r>
              <a:rPr lang="it-CH" dirty="0"/>
              <a:t> </a:t>
            </a:r>
            <a:r>
              <a:rPr lang="it-CH" dirty="0" err="1"/>
              <a:t>questions</a:t>
            </a:r>
            <a:r>
              <a:rPr lang="it-CH" dirty="0"/>
              <a:t> </a:t>
            </a:r>
            <a:r>
              <a:rPr lang="it-CH" dirty="0" err="1"/>
              <a:t>directement</a:t>
            </a:r>
            <a:r>
              <a:rPr lang="it-CH" dirty="0"/>
              <a:t> </a:t>
            </a:r>
            <a:r>
              <a:rPr lang="it-CH" dirty="0" err="1"/>
              <a:t>dans</a:t>
            </a:r>
            <a:r>
              <a:rPr lang="it-CH" dirty="0"/>
              <a:t> la chat de zoom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1E0F024-9B3E-4780-AE8B-4F4017CA0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256381"/>
            <a:ext cx="5183188" cy="823912"/>
          </a:xfrm>
        </p:spPr>
        <p:txBody>
          <a:bodyPr/>
          <a:lstStyle/>
          <a:p>
            <a:pPr algn="ctr"/>
            <a:r>
              <a:rPr lang="it-CH" sz="4000" dirty="0" err="1"/>
              <a:t>Désavantages</a:t>
            </a:r>
            <a:endParaRPr lang="it-CH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05DB4D-0AD4-4DBA-B59D-D7D419C81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217" y="1586705"/>
            <a:ext cx="5286643" cy="4364643"/>
          </a:xfrm>
        </p:spPr>
        <p:txBody>
          <a:bodyPr>
            <a:normAutofit fontScale="92500" lnSpcReduction="10000"/>
          </a:bodyPr>
          <a:lstStyle/>
          <a:p>
            <a:r>
              <a:rPr lang="it-CH" dirty="0"/>
              <a:t>Session d’</a:t>
            </a:r>
            <a:r>
              <a:rPr lang="it-CH" dirty="0" err="1"/>
              <a:t>épreuve</a:t>
            </a:r>
            <a:r>
              <a:rPr lang="it-CH" dirty="0"/>
              <a:t> </a:t>
            </a:r>
            <a:r>
              <a:rPr lang="it-CH" dirty="0" err="1"/>
              <a:t>auparavant</a:t>
            </a:r>
            <a:endParaRPr lang="it-CH" dirty="0"/>
          </a:p>
          <a:p>
            <a:r>
              <a:rPr lang="it-CH" dirty="0" err="1"/>
              <a:t>Pas</a:t>
            </a:r>
            <a:r>
              <a:rPr lang="it-CH" dirty="0"/>
              <a:t> de </a:t>
            </a:r>
            <a:r>
              <a:rPr lang="it-CH" dirty="0" err="1"/>
              <a:t>problèmes</a:t>
            </a:r>
            <a:r>
              <a:rPr lang="it-CH" dirty="0"/>
              <a:t> de </a:t>
            </a:r>
            <a:r>
              <a:rPr lang="it-CH" dirty="0" err="1"/>
              <a:t>condivisions</a:t>
            </a:r>
            <a:r>
              <a:rPr lang="it-CH" dirty="0"/>
              <a:t> de l’</a:t>
            </a:r>
            <a:r>
              <a:rPr lang="it-CH" dirty="0" err="1"/>
              <a:t>écran</a:t>
            </a:r>
            <a:endParaRPr lang="it-CH" dirty="0"/>
          </a:p>
          <a:p>
            <a:r>
              <a:rPr lang="it-CH" dirty="0" err="1"/>
              <a:t>Les</a:t>
            </a:r>
            <a:r>
              <a:rPr lang="it-CH" dirty="0"/>
              <a:t> </a:t>
            </a:r>
            <a:r>
              <a:rPr lang="it-CH" dirty="0" err="1"/>
              <a:t>conférenciers</a:t>
            </a:r>
            <a:r>
              <a:rPr lang="it-CH" dirty="0"/>
              <a:t> </a:t>
            </a:r>
            <a:r>
              <a:rPr lang="it-CH" dirty="0" err="1"/>
              <a:t>souvent</a:t>
            </a:r>
            <a:r>
              <a:rPr lang="it-CH" dirty="0"/>
              <a:t> </a:t>
            </a:r>
            <a:r>
              <a:rPr lang="it-CH" dirty="0" err="1"/>
              <a:t>sont</a:t>
            </a:r>
            <a:r>
              <a:rPr lang="it-CH" dirty="0"/>
              <a:t> </a:t>
            </a:r>
            <a:r>
              <a:rPr lang="it-CH" dirty="0" err="1"/>
              <a:t>déjà</a:t>
            </a:r>
            <a:r>
              <a:rPr lang="it-CH" dirty="0"/>
              <a:t> a </a:t>
            </a:r>
            <a:r>
              <a:rPr lang="it-CH" dirty="0" err="1"/>
              <a:t>l’aise</a:t>
            </a:r>
            <a:r>
              <a:rPr lang="it-CH" dirty="0"/>
              <a:t> </a:t>
            </a:r>
            <a:r>
              <a:rPr lang="it-CH" dirty="0" err="1"/>
              <a:t>avec</a:t>
            </a:r>
            <a:r>
              <a:rPr lang="it-CH" dirty="0"/>
              <a:t> zoom</a:t>
            </a:r>
          </a:p>
          <a:p>
            <a:r>
              <a:rPr lang="it-CH" dirty="0" err="1"/>
              <a:t>Avec</a:t>
            </a:r>
            <a:r>
              <a:rPr lang="it-CH" dirty="0"/>
              <a:t> zoom webinar </a:t>
            </a:r>
            <a:r>
              <a:rPr lang="it-CH" dirty="0" err="1"/>
              <a:t>vision</a:t>
            </a:r>
            <a:r>
              <a:rPr lang="it-CH" dirty="0"/>
              <a:t> </a:t>
            </a:r>
            <a:r>
              <a:rPr lang="it-CH" dirty="0" err="1"/>
              <a:t>seulement</a:t>
            </a:r>
            <a:r>
              <a:rPr lang="it-CH" dirty="0"/>
              <a:t> </a:t>
            </a:r>
            <a:r>
              <a:rPr lang="it-CH" dirty="0" err="1"/>
              <a:t>des</a:t>
            </a:r>
            <a:r>
              <a:rPr lang="it-CH" dirty="0"/>
              <a:t> </a:t>
            </a:r>
            <a:r>
              <a:rPr lang="it-CH" dirty="0" err="1"/>
              <a:t>rélateurs</a:t>
            </a:r>
            <a:r>
              <a:rPr lang="it-CH" dirty="0"/>
              <a:t>, </a:t>
            </a:r>
            <a:r>
              <a:rPr lang="it-CH" dirty="0" err="1"/>
              <a:t>pas</a:t>
            </a:r>
            <a:r>
              <a:rPr lang="it-CH" dirty="0"/>
              <a:t> d’</a:t>
            </a:r>
            <a:r>
              <a:rPr lang="it-CH" dirty="0" err="1"/>
              <a:t>interférences</a:t>
            </a:r>
            <a:r>
              <a:rPr lang="it-CH" dirty="0"/>
              <a:t> </a:t>
            </a:r>
            <a:r>
              <a:rPr lang="it-CH" dirty="0" err="1"/>
              <a:t>du</a:t>
            </a:r>
            <a:r>
              <a:rPr lang="it-CH" dirty="0"/>
              <a:t> </a:t>
            </a:r>
            <a:r>
              <a:rPr lang="it-CH" dirty="0" err="1"/>
              <a:t>publiques</a:t>
            </a:r>
            <a:endParaRPr lang="it-CH" dirty="0"/>
          </a:p>
          <a:p>
            <a:r>
              <a:rPr lang="it-CH" dirty="0" err="1"/>
              <a:t>Gestion</a:t>
            </a:r>
            <a:r>
              <a:rPr lang="it-CH" dirty="0"/>
              <a:t> </a:t>
            </a:r>
            <a:r>
              <a:rPr lang="it-CH" dirty="0" err="1"/>
              <a:t>des</a:t>
            </a:r>
            <a:r>
              <a:rPr lang="it-CH" dirty="0"/>
              <a:t> </a:t>
            </a:r>
            <a:r>
              <a:rPr lang="it-CH" dirty="0" err="1"/>
              <a:t>questions</a:t>
            </a:r>
            <a:r>
              <a:rPr lang="it-CH" dirty="0"/>
              <a:t> par la chat, </a:t>
            </a:r>
            <a:r>
              <a:rPr lang="it-CH" dirty="0" err="1"/>
              <a:t>possibilité</a:t>
            </a:r>
            <a:r>
              <a:rPr lang="it-CH" dirty="0"/>
              <a:t> de </a:t>
            </a:r>
            <a:r>
              <a:rPr lang="it-CH" dirty="0" err="1"/>
              <a:t>donner</a:t>
            </a:r>
            <a:r>
              <a:rPr lang="it-CH" dirty="0"/>
              <a:t> la parole </a:t>
            </a:r>
            <a:r>
              <a:rPr lang="it-CH" dirty="0" err="1"/>
              <a:t>au</a:t>
            </a:r>
            <a:r>
              <a:rPr lang="it-CH" dirty="0"/>
              <a:t> </a:t>
            </a:r>
            <a:r>
              <a:rPr lang="it-CH" dirty="0" err="1"/>
              <a:t>publique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361277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FDA124-6C74-4161-B282-E9F287A98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6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E3E1541-E7B9-49A5-8BAF-34E81D793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96BDDE-93A1-44BA-A815-6382943DF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103" y="1418708"/>
            <a:ext cx="5157787" cy="823912"/>
          </a:xfrm>
        </p:spPr>
        <p:txBody>
          <a:bodyPr/>
          <a:lstStyle/>
          <a:p>
            <a:pPr algn="ctr"/>
            <a:r>
              <a:rPr lang="it-CH" sz="4000" dirty="0" err="1"/>
              <a:t>Avantages</a:t>
            </a:r>
            <a:endParaRPr lang="it-CH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91DA26-36D2-4063-BF14-D32191E5C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2496" y="2436583"/>
            <a:ext cx="5157787" cy="3684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CH" dirty="0" err="1"/>
              <a:t>Très</a:t>
            </a:r>
            <a:r>
              <a:rPr lang="it-CH" dirty="0"/>
              <a:t> </a:t>
            </a:r>
            <a:r>
              <a:rPr lang="it-CH" dirty="0" err="1"/>
              <a:t>complexe</a:t>
            </a:r>
            <a:r>
              <a:rPr lang="it-CH" dirty="0"/>
              <a:t> à </a:t>
            </a:r>
            <a:r>
              <a:rPr lang="it-CH" dirty="0" err="1"/>
              <a:t>gérer</a:t>
            </a:r>
            <a:endParaRPr lang="it-CH" dirty="0"/>
          </a:p>
          <a:p>
            <a:pPr lvl="1">
              <a:lnSpc>
                <a:spcPct val="100000"/>
              </a:lnSpc>
            </a:pPr>
            <a:r>
              <a:rPr lang="it-CH" dirty="0"/>
              <a:t>À </a:t>
            </a:r>
            <a:r>
              <a:rPr lang="it-CH" dirty="0" err="1"/>
              <a:t>faire</a:t>
            </a:r>
            <a:r>
              <a:rPr lang="it-CH" dirty="0"/>
              <a:t> </a:t>
            </a:r>
            <a:r>
              <a:rPr lang="it-CH" dirty="0" err="1"/>
              <a:t>seulement</a:t>
            </a:r>
            <a:r>
              <a:rPr lang="it-CH" dirty="0"/>
              <a:t> si </a:t>
            </a:r>
            <a:r>
              <a:rPr lang="it-CH" dirty="0" err="1"/>
              <a:t>tous</a:t>
            </a:r>
            <a:r>
              <a:rPr lang="it-CH" dirty="0"/>
              <a:t> </a:t>
            </a:r>
            <a:r>
              <a:rPr lang="it-CH" dirty="0" err="1"/>
              <a:t>les</a:t>
            </a:r>
            <a:r>
              <a:rPr lang="it-CH" dirty="0"/>
              <a:t> </a:t>
            </a:r>
            <a:r>
              <a:rPr lang="it-CH" dirty="0" err="1"/>
              <a:t>problèmes</a:t>
            </a:r>
            <a:r>
              <a:rPr lang="it-CH" dirty="0"/>
              <a:t> techniques </a:t>
            </a:r>
            <a:r>
              <a:rPr lang="it-CH" dirty="0" err="1"/>
              <a:t>sont</a:t>
            </a:r>
            <a:r>
              <a:rPr lang="it-CH" dirty="0"/>
              <a:t> </a:t>
            </a:r>
            <a:r>
              <a:rPr lang="it-CH" dirty="0" err="1"/>
              <a:t>resolus</a:t>
            </a:r>
            <a:r>
              <a:rPr lang="it-CH" dirty="0"/>
              <a:t>:</a:t>
            </a:r>
          </a:p>
          <a:p>
            <a:pPr lvl="2">
              <a:lnSpc>
                <a:spcPct val="100000"/>
              </a:lnSpc>
            </a:pPr>
            <a:r>
              <a:rPr lang="it-CH" dirty="0"/>
              <a:t>Audio en </a:t>
            </a:r>
            <a:r>
              <a:rPr lang="it-CH" dirty="0" err="1"/>
              <a:t>salle</a:t>
            </a:r>
            <a:endParaRPr lang="it-CH" dirty="0"/>
          </a:p>
          <a:p>
            <a:pPr lvl="2">
              <a:lnSpc>
                <a:spcPct val="100000"/>
              </a:lnSpc>
            </a:pPr>
            <a:r>
              <a:rPr lang="it-CH" dirty="0" err="1"/>
              <a:t>Préparations</a:t>
            </a:r>
            <a:r>
              <a:rPr lang="it-CH" dirty="0"/>
              <a:t> </a:t>
            </a:r>
            <a:r>
              <a:rPr lang="it-CH" dirty="0" err="1"/>
              <a:t>des</a:t>
            </a:r>
            <a:r>
              <a:rPr lang="it-CH" dirty="0"/>
              <a:t> </a:t>
            </a:r>
            <a:r>
              <a:rPr lang="it-CH" dirty="0" err="1"/>
              <a:t>rélateurs</a:t>
            </a:r>
            <a:r>
              <a:rPr lang="it-CH" dirty="0"/>
              <a:t> en </a:t>
            </a:r>
            <a:r>
              <a:rPr lang="it-CH" dirty="0" err="1"/>
              <a:t>salle</a:t>
            </a:r>
            <a:endParaRPr lang="it-CH" dirty="0"/>
          </a:p>
          <a:p>
            <a:pPr lvl="2">
              <a:lnSpc>
                <a:spcPct val="100000"/>
              </a:lnSpc>
            </a:pPr>
            <a:r>
              <a:rPr lang="it-CH" dirty="0"/>
              <a:t>Video</a:t>
            </a:r>
          </a:p>
          <a:p>
            <a:pPr lvl="2">
              <a:lnSpc>
                <a:spcPct val="100000"/>
              </a:lnSpc>
            </a:pPr>
            <a:r>
              <a:rPr lang="it-CH" dirty="0" err="1"/>
              <a:t>Gestions</a:t>
            </a:r>
            <a:r>
              <a:rPr lang="it-CH" dirty="0"/>
              <a:t> </a:t>
            </a:r>
            <a:r>
              <a:rPr lang="it-CH" dirty="0" err="1"/>
              <a:t>des</a:t>
            </a:r>
            <a:r>
              <a:rPr lang="it-CH" dirty="0"/>
              <a:t> </a:t>
            </a:r>
            <a:r>
              <a:rPr lang="it-CH" dirty="0" err="1"/>
              <a:t>questions</a:t>
            </a:r>
            <a:r>
              <a:rPr lang="it-CH" dirty="0"/>
              <a:t> en </a:t>
            </a:r>
            <a:r>
              <a:rPr lang="it-CH" dirty="0" err="1"/>
              <a:t>salle</a:t>
            </a:r>
            <a:r>
              <a:rPr lang="it-CH" dirty="0"/>
              <a:t> et à la maison</a:t>
            </a:r>
          </a:p>
          <a:p>
            <a:pPr lvl="2">
              <a:lnSpc>
                <a:spcPct val="100000"/>
              </a:lnSpc>
            </a:pPr>
            <a:r>
              <a:rPr lang="it-CH" dirty="0"/>
              <a:t>Etc.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1E0F024-9B3E-4780-AE8B-4F4017CA0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3112" y="1366781"/>
            <a:ext cx="5183188" cy="823912"/>
          </a:xfrm>
        </p:spPr>
        <p:txBody>
          <a:bodyPr/>
          <a:lstStyle/>
          <a:p>
            <a:pPr algn="ctr"/>
            <a:r>
              <a:rPr lang="it-CH" sz="4000" dirty="0" err="1"/>
              <a:t>Désavantages</a:t>
            </a:r>
            <a:endParaRPr lang="it-CH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05DB4D-0AD4-4DBA-B59D-D7D419C81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1103" y="2643557"/>
            <a:ext cx="5183188" cy="3684588"/>
          </a:xfrm>
        </p:spPr>
        <p:txBody>
          <a:bodyPr>
            <a:normAutofit/>
          </a:bodyPr>
          <a:lstStyle/>
          <a:p>
            <a:r>
              <a:rPr lang="it-CH" dirty="0"/>
              <a:t>Contact </a:t>
            </a:r>
            <a:r>
              <a:rPr lang="it-CH" dirty="0" err="1"/>
              <a:t>direct</a:t>
            </a:r>
            <a:r>
              <a:rPr lang="it-CH" dirty="0"/>
              <a:t> </a:t>
            </a:r>
            <a:r>
              <a:rPr lang="it-CH" dirty="0" err="1"/>
              <a:t>avec</a:t>
            </a:r>
            <a:r>
              <a:rPr lang="it-CH" dirty="0"/>
              <a:t> le </a:t>
            </a:r>
            <a:r>
              <a:rPr lang="it-CH" dirty="0" err="1"/>
              <a:t>publique</a:t>
            </a:r>
            <a:r>
              <a:rPr lang="it-CH" dirty="0"/>
              <a:t> en </a:t>
            </a:r>
            <a:r>
              <a:rPr lang="it-CH" dirty="0" err="1"/>
              <a:t>salle</a:t>
            </a:r>
            <a:endParaRPr lang="it-CH" dirty="0"/>
          </a:p>
          <a:p>
            <a:r>
              <a:rPr lang="it-CH" dirty="0"/>
              <a:t>Plus de </a:t>
            </a:r>
            <a:r>
              <a:rPr lang="it-CH" dirty="0" err="1"/>
              <a:t>participants</a:t>
            </a:r>
            <a:r>
              <a:rPr lang="it-CH" dirty="0"/>
              <a:t> à la maison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04F581A-CEC1-4BBD-A4DB-66DDBE25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45" y="276507"/>
            <a:ext cx="10330912" cy="1325563"/>
          </a:xfrm>
        </p:spPr>
        <p:txBody>
          <a:bodyPr/>
          <a:lstStyle/>
          <a:p>
            <a:r>
              <a:rPr lang="it-CH" dirty="0"/>
              <a:t>Solution: </a:t>
            </a:r>
            <a:r>
              <a:rPr lang="it-CH" dirty="0" err="1"/>
              <a:t>modalité</a:t>
            </a:r>
            <a:r>
              <a:rPr lang="it-CH" dirty="0"/>
              <a:t> </a:t>
            </a:r>
            <a:r>
              <a:rPr lang="it-CH" dirty="0" err="1"/>
              <a:t>hybride</a:t>
            </a:r>
            <a:r>
              <a:rPr lang="it-CH" dirty="0"/>
              <a:t> en </a:t>
            </a:r>
            <a:r>
              <a:rPr lang="it-CH" dirty="0" err="1"/>
              <a:t>présence</a:t>
            </a:r>
            <a:r>
              <a:rPr lang="it-CH" dirty="0"/>
              <a:t> et on-line en </a:t>
            </a:r>
            <a:r>
              <a:rPr lang="it-CH" dirty="0" err="1"/>
              <a:t>directe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18958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piatto, verdura&#10;&#10;Descrizione generata automaticamente">
            <a:extLst>
              <a:ext uri="{FF2B5EF4-FFF2-40B4-BE49-F238E27FC236}">
                <a16:creationId xmlns:a16="http://schemas.microsoft.com/office/drawing/2014/main" id="{D74ED186-1FCC-4C27-8718-656AAC834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96BDDE-93A1-44BA-A815-6382943DF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504" y="1743130"/>
            <a:ext cx="5157787" cy="823912"/>
          </a:xfrm>
        </p:spPr>
        <p:txBody>
          <a:bodyPr/>
          <a:lstStyle/>
          <a:p>
            <a:pPr algn="ctr"/>
            <a:r>
              <a:rPr lang="it-CH" sz="4000" dirty="0" err="1"/>
              <a:t>Avantages</a:t>
            </a:r>
            <a:endParaRPr lang="it-CH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91DA26-36D2-4063-BF14-D32191E5C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4489" y="2994522"/>
            <a:ext cx="5157787" cy="3684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CH" dirty="0"/>
              <a:t>Vision on-line </a:t>
            </a:r>
            <a:r>
              <a:rPr lang="it-CH" dirty="0" err="1"/>
              <a:t>pas</a:t>
            </a:r>
            <a:r>
              <a:rPr lang="it-CH" dirty="0"/>
              <a:t> en </a:t>
            </a:r>
            <a:r>
              <a:rPr lang="it-CH" dirty="0" err="1"/>
              <a:t>directe</a:t>
            </a:r>
            <a:endParaRPr lang="it-CH" dirty="0"/>
          </a:p>
          <a:p>
            <a:pPr>
              <a:lnSpc>
                <a:spcPct val="100000"/>
              </a:lnSpc>
            </a:pPr>
            <a:r>
              <a:rPr lang="it-CH" dirty="0" err="1"/>
              <a:t>Pas</a:t>
            </a:r>
            <a:r>
              <a:rPr lang="it-CH" dirty="0"/>
              <a:t> de </a:t>
            </a:r>
            <a:r>
              <a:rPr lang="it-CH" dirty="0" err="1"/>
              <a:t>questions</a:t>
            </a:r>
            <a:r>
              <a:rPr lang="it-CH" dirty="0"/>
              <a:t> </a:t>
            </a:r>
            <a:r>
              <a:rPr lang="it-CH" dirty="0" err="1"/>
              <a:t>du</a:t>
            </a:r>
            <a:r>
              <a:rPr lang="it-CH" dirty="0"/>
              <a:t> </a:t>
            </a:r>
            <a:r>
              <a:rPr lang="it-CH" dirty="0" err="1"/>
              <a:t>publique</a:t>
            </a:r>
            <a:r>
              <a:rPr lang="it-CH" dirty="0"/>
              <a:t> à la maison</a:t>
            </a:r>
          </a:p>
          <a:p>
            <a:pPr>
              <a:lnSpc>
                <a:spcPct val="100000"/>
              </a:lnSpc>
            </a:pPr>
            <a:endParaRPr lang="it-CH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1E0F024-9B3E-4780-AE8B-4F4017CA0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2308" y="1768695"/>
            <a:ext cx="5183188" cy="823912"/>
          </a:xfrm>
        </p:spPr>
        <p:txBody>
          <a:bodyPr/>
          <a:lstStyle/>
          <a:p>
            <a:pPr algn="ctr"/>
            <a:r>
              <a:rPr lang="it-CH" sz="4000" dirty="0" err="1"/>
              <a:t>Désavantages</a:t>
            </a:r>
            <a:endParaRPr lang="it-CH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05DB4D-0AD4-4DBA-B59D-D7D419C81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1103" y="2994522"/>
            <a:ext cx="5183188" cy="3684588"/>
          </a:xfrm>
        </p:spPr>
        <p:txBody>
          <a:bodyPr>
            <a:normAutofit/>
          </a:bodyPr>
          <a:lstStyle/>
          <a:p>
            <a:r>
              <a:rPr lang="it-CH" dirty="0"/>
              <a:t>Contact </a:t>
            </a:r>
            <a:r>
              <a:rPr lang="it-CH" dirty="0" err="1"/>
              <a:t>direct</a:t>
            </a:r>
            <a:r>
              <a:rPr lang="it-CH" dirty="0"/>
              <a:t> </a:t>
            </a:r>
            <a:r>
              <a:rPr lang="it-CH" dirty="0" err="1"/>
              <a:t>avec</a:t>
            </a:r>
            <a:r>
              <a:rPr lang="it-CH" dirty="0"/>
              <a:t> le </a:t>
            </a:r>
            <a:r>
              <a:rPr lang="it-CH" dirty="0" err="1"/>
              <a:t>publique</a:t>
            </a:r>
            <a:r>
              <a:rPr lang="it-CH" dirty="0"/>
              <a:t> en </a:t>
            </a:r>
            <a:r>
              <a:rPr lang="it-CH" dirty="0" err="1"/>
              <a:t>salle</a:t>
            </a:r>
            <a:endParaRPr lang="it-CH" dirty="0"/>
          </a:p>
          <a:p>
            <a:r>
              <a:rPr lang="it-CH" dirty="0" err="1"/>
              <a:t>Pas</a:t>
            </a:r>
            <a:r>
              <a:rPr lang="it-CH" dirty="0"/>
              <a:t> de </a:t>
            </a:r>
            <a:r>
              <a:rPr lang="it-CH" dirty="0" err="1"/>
              <a:t>questions</a:t>
            </a:r>
            <a:r>
              <a:rPr lang="it-CH" dirty="0"/>
              <a:t> </a:t>
            </a:r>
            <a:r>
              <a:rPr lang="it-CH" dirty="0" err="1"/>
              <a:t>techinques</a:t>
            </a:r>
            <a:r>
              <a:rPr lang="it-CH" dirty="0"/>
              <a:t> à </a:t>
            </a:r>
            <a:r>
              <a:rPr lang="it-CH" dirty="0" err="1"/>
              <a:t>gérer</a:t>
            </a:r>
            <a:r>
              <a:rPr lang="it-CH" dirty="0"/>
              <a:t> sur le moment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04F581A-CEC1-4BBD-A4DB-66DDBE25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44" y="435994"/>
            <a:ext cx="10330912" cy="1325563"/>
          </a:xfrm>
        </p:spPr>
        <p:txBody>
          <a:bodyPr/>
          <a:lstStyle/>
          <a:p>
            <a:r>
              <a:rPr lang="it-CH" dirty="0"/>
              <a:t>Solution: </a:t>
            </a:r>
            <a:r>
              <a:rPr lang="it-CH" dirty="0" err="1"/>
              <a:t>modalité</a:t>
            </a:r>
            <a:r>
              <a:rPr lang="it-CH" dirty="0"/>
              <a:t> en </a:t>
            </a:r>
            <a:r>
              <a:rPr lang="it-CH" dirty="0" err="1"/>
              <a:t>présence</a:t>
            </a:r>
            <a:r>
              <a:rPr lang="it-CH" dirty="0"/>
              <a:t> et video on-line </a:t>
            </a:r>
            <a:r>
              <a:rPr lang="it-CH" dirty="0" err="1"/>
              <a:t>après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20103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B0461ED-5655-4CB7-BDA2-0A0A285CF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C9A33D-7779-4F23-8243-62B74939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/>
              <a:t>Chaîne</a:t>
            </a:r>
            <a:r>
              <a:rPr lang="it-CH" dirty="0"/>
              <a:t> </a:t>
            </a:r>
            <a:r>
              <a:rPr lang="it-CH" dirty="0" err="1"/>
              <a:t>youtube</a:t>
            </a:r>
            <a:r>
              <a:rPr lang="it-CH" dirty="0"/>
              <a:t> de la STSN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6914D5-3701-4DDB-A034-9B6A6EEF4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r>
              <a:rPr lang="it-CH" dirty="0"/>
              <a:t>Video on-line </a:t>
            </a:r>
          </a:p>
          <a:p>
            <a:pPr lvl="1"/>
            <a:r>
              <a:rPr lang="it-CH" dirty="0" err="1"/>
              <a:t>Après</a:t>
            </a:r>
            <a:r>
              <a:rPr lang="it-CH" dirty="0"/>
              <a:t> l’</a:t>
            </a:r>
            <a:r>
              <a:rPr lang="it-CH" dirty="0" err="1"/>
              <a:t>évenement</a:t>
            </a:r>
            <a:r>
              <a:rPr lang="it-CH" dirty="0"/>
              <a:t> pour </a:t>
            </a:r>
            <a:r>
              <a:rPr lang="it-CH" dirty="0" err="1"/>
              <a:t>pouvoir</a:t>
            </a:r>
            <a:r>
              <a:rPr lang="it-CH" dirty="0"/>
              <a:t> </a:t>
            </a:r>
            <a:r>
              <a:rPr lang="it-CH" dirty="0" err="1"/>
              <a:t>couper</a:t>
            </a:r>
            <a:r>
              <a:rPr lang="it-CH" dirty="0"/>
              <a:t> </a:t>
            </a:r>
            <a:r>
              <a:rPr lang="it-CH" dirty="0" err="1"/>
              <a:t>des</a:t>
            </a:r>
            <a:r>
              <a:rPr lang="it-CH" dirty="0"/>
              <a:t> parties, si </a:t>
            </a:r>
            <a:r>
              <a:rPr lang="it-CH" dirty="0" err="1"/>
              <a:t>les</a:t>
            </a:r>
            <a:r>
              <a:rPr lang="it-CH" dirty="0"/>
              <a:t> </a:t>
            </a:r>
            <a:r>
              <a:rPr lang="it-CH"/>
              <a:t>conférenciers </a:t>
            </a:r>
            <a:r>
              <a:rPr lang="it-CH" dirty="0"/>
              <a:t>le </a:t>
            </a:r>
            <a:r>
              <a:rPr lang="it-CH" dirty="0" err="1"/>
              <a:t>souhaitent</a:t>
            </a:r>
            <a:endParaRPr lang="it-CH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187CD4A-F349-4ECC-8885-365946F6470A}"/>
              </a:ext>
            </a:extLst>
          </p:cNvPr>
          <p:cNvSpPr txBox="1">
            <a:spLocks/>
          </p:cNvSpPr>
          <p:nvPr/>
        </p:nvSpPr>
        <p:spPr>
          <a:xfrm>
            <a:off x="990600" y="31057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 err="1"/>
              <a:t>Comunication</a:t>
            </a:r>
            <a:r>
              <a:rPr lang="it-CH" dirty="0"/>
              <a:t> </a:t>
            </a:r>
            <a:r>
              <a:rPr lang="it-CH" dirty="0" err="1"/>
              <a:t>des</a:t>
            </a:r>
            <a:r>
              <a:rPr lang="it-CH" dirty="0"/>
              <a:t> </a:t>
            </a:r>
            <a:r>
              <a:rPr lang="it-CH" dirty="0" err="1"/>
              <a:t>évenements</a:t>
            </a:r>
            <a:endParaRPr lang="it-CH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2872BF6-FD60-46CA-B414-A36D65DC02D6}"/>
              </a:ext>
            </a:extLst>
          </p:cNvPr>
          <p:cNvSpPr txBox="1">
            <a:spLocks/>
          </p:cNvSpPr>
          <p:nvPr/>
        </p:nvSpPr>
        <p:spPr>
          <a:xfrm>
            <a:off x="701298" y="4431305"/>
            <a:ext cx="105156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dirty="0"/>
              <a:t>Newsletter, site internet, media</a:t>
            </a:r>
          </a:p>
        </p:txBody>
      </p:sp>
    </p:spTree>
    <p:extLst>
      <p:ext uri="{BB962C8B-B14F-4D97-AF65-F5344CB8AC3E}">
        <p14:creationId xmlns:p14="http://schemas.microsoft.com/office/powerpoint/2010/main" val="42327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6186B-99D3-403A-B03F-070433B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01103"/>
            <a:ext cx="5637551" cy="1568606"/>
          </a:xfrm>
        </p:spPr>
        <p:txBody>
          <a:bodyPr/>
          <a:lstStyle/>
          <a:p>
            <a:r>
              <a:rPr lang="it-CH" dirty="0"/>
              <a:t>Merci pour l’</a:t>
            </a:r>
            <a:r>
              <a:rPr lang="it-CH" dirty="0" err="1"/>
              <a:t>attention</a:t>
            </a:r>
            <a:r>
              <a:rPr lang="it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061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26292D-E5F9-4BFF-913A-686E96F71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CH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4D943B83-43BD-4208-9F03-0FD0901BC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3648" y="6393389"/>
            <a:ext cx="825542" cy="69836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B80819-3409-491D-ADC3-EC475FCF8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10" y="365125"/>
            <a:ext cx="2116279" cy="56162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E4040A-74EA-46F8-ADF0-9DD1D9E43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062" y="365125"/>
            <a:ext cx="8910038" cy="56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EE2100-8C4A-490A-82DE-8C4A7F80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it-CH" dirty="0"/>
              <a:t>Solution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3F773E-592B-48A0-B12B-B45D56E29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it-CH" sz="3200" dirty="0" err="1"/>
              <a:t>Conférence</a:t>
            </a:r>
            <a:r>
              <a:rPr lang="it-CH" sz="3200" dirty="0"/>
              <a:t> </a:t>
            </a:r>
            <a:r>
              <a:rPr lang="it-CH" sz="3200" dirty="0" err="1"/>
              <a:t>renvoyée</a:t>
            </a:r>
            <a:r>
              <a:rPr lang="it-CH" sz="3200" dirty="0"/>
              <a:t> </a:t>
            </a:r>
          </a:p>
          <a:p>
            <a:pPr lvl="1"/>
            <a:r>
              <a:rPr lang="it-CH" sz="3200" dirty="0" err="1"/>
              <a:t>Préférence</a:t>
            </a:r>
            <a:r>
              <a:rPr lang="it-CH" sz="3200" dirty="0"/>
              <a:t> pour le contact </a:t>
            </a:r>
            <a:r>
              <a:rPr lang="it-CH" sz="3200" dirty="0" err="1"/>
              <a:t>personel</a:t>
            </a:r>
            <a:endParaRPr lang="it-CH" sz="3200" dirty="0"/>
          </a:p>
        </p:txBody>
      </p:sp>
      <p:pic>
        <p:nvPicPr>
          <p:cNvPr id="5" name="Picture 4" descr="Table de salle de conférence">
            <a:extLst>
              <a:ext uri="{FF2B5EF4-FFF2-40B4-BE49-F238E27FC236}">
                <a16:creationId xmlns:a16="http://schemas.microsoft.com/office/drawing/2014/main" id="{13D0C410-A488-4155-B92F-A6128A43E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3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62EAA77-D857-4FA0-9617-934BCD09C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87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7F11C9-F7C6-40EB-8ACB-2D13BD30A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31" r="2225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AC480140-EE62-4294-938A-36BEB7994A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839266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662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EE2100-8C4A-490A-82DE-8C4A7F80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it-CH" dirty="0"/>
              <a:t>Solution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3F773E-592B-48A0-B12B-B45D56E29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it-CH" sz="3200" dirty="0" err="1"/>
              <a:t>Conférence</a:t>
            </a:r>
            <a:r>
              <a:rPr lang="it-CH" sz="3200" dirty="0"/>
              <a:t> </a:t>
            </a:r>
            <a:r>
              <a:rPr lang="it-CH" sz="3200" dirty="0" err="1"/>
              <a:t>publique</a:t>
            </a:r>
            <a:r>
              <a:rPr lang="it-CH" sz="3200" dirty="0"/>
              <a:t> on-line</a:t>
            </a:r>
          </a:p>
          <a:p>
            <a:pPr lvl="1"/>
            <a:r>
              <a:rPr lang="it-CH" sz="3200" dirty="0"/>
              <a:t>Recherche de </a:t>
            </a:r>
            <a:r>
              <a:rPr lang="it-CH" sz="3200" dirty="0" err="1"/>
              <a:t>possibles</a:t>
            </a:r>
            <a:r>
              <a:rPr lang="it-CH" sz="3200" dirty="0"/>
              <a:t> </a:t>
            </a:r>
            <a:r>
              <a:rPr lang="it-CH" sz="3200" dirty="0" err="1"/>
              <a:t>platformes</a:t>
            </a:r>
            <a:r>
              <a:rPr lang="it-CH" sz="3200" dirty="0"/>
              <a:t> pour webinar</a:t>
            </a:r>
          </a:p>
          <a:p>
            <a:pPr lvl="2"/>
            <a:r>
              <a:rPr lang="it-CH" sz="2800" dirty="0" err="1"/>
              <a:t>Comparaison</a:t>
            </a:r>
            <a:r>
              <a:rPr lang="it-CH" sz="2800" dirty="0"/>
              <a:t> </a:t>
            </a:r>
            <a:r>
              <a:rPr lang="it-CH" sz="2800" dirty="0" err="1"/>
              <a:t>entre</a:t>
            </a:r>
            <a:r>
              <a:rPr lang="it-CH" sz="2800" dirty="0"/>
              <a:t> </a:t>
            </a:r>
            <a:r>
              <a:rPr lang="it-CH" sz="2800" dirty="0" err="1"/>
              <a:t>Streamyard</a:t>
            </a:r>
            <a:r>
              <a:rPr lang="it-CH" sz="2800" dirty="0"/>
              <a:t> et Zoom webinar</a:t>
            </a:r>
          </a:p>
        </p:txBody>
      </p:sp>
      <p:pic>
        <p:nvPicPr>
          <p:cNvPr id="5" name="Picture 4" descr="Table de salle de conférence">
            <a:extLst>
              <a:ext uri="{FF2B5EF4-FFF2-40B4-BE49-F238E27FC236}">
                <a16:creationId xmlns:a16="http://schemas.microsoft.com/office/drawing/2014/main" id="{13D0C410-A488-4155-B92F-A6128A43E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542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B05DC5D-E8E1-4124-9E05-E5ADE7742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195896"/>
            <a:ext cx="10905066" cy="5179905"/>
          </a:xfrm>
          <a:prstGeom prst="rect">
            <a:avLst/>
          </a:prstGeom>
        </p:spPr>
      </p:pic>
      <p:sp>
        <p:nvSpPr>
          <p:cNvPr id="6" name="AutoShape 2" descr="StreamYard logo">
            <a:extLst>
              <a:ext uri="{FF2B5EF4-FFF2-40B4-BE49-F238E27FC236}">
                <a16:creationId xmlns:a16="http://schemas.microsoft.com/office/drawing/2014/main" id="{D279FF06-F401-4A1B-8E42-EDCE6B7B97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CH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0302EC3-0AF6-4B12-8B4B-05C563778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908" y="324544"/>
            <a:ext cx="2981384" cy="6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96BDDE-93A1-44BA-A815-6382943DF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6381"/>
            <a:ext cx="5157787" cy="823912"/>
          </a:xfrm>
        </p:spPr>
        <p:txBody>
          <a:bodyPr/>
          <a:lstStyle/>
          <a:p>
            <a:pPr algn="ctr"/>
            <a:r>
              <a:rPr lang="it-CH" sz="4000" dirty="0" err="1"/>
              <a:t>Avantages</a:t>
            </a:r>
            <a:endParaRPr lang="it-CH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491DA26-36D2-4063-BF14-D32191E5C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812" y="1276741"/>
            <a:ext cx="5157787" cy="3684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CH" sz="2700" dirty="0"/>
              <a:t>Session d’</a:t>
            </a:r>
            <a:r>
              <a:rPr lang="it-CH" sz="2700" dirty="0" err="1"/>
              <a:t>épreuve</a:t>
            </a:r>
            <a:r>
              <a:rPr lang="it-CH" sz="2700" dirty="0"/>
              <a:t> </a:t>
            </a:r>
            <a:r>
              <a:rPr lang="it-CH" sz="2700" dirty="0" err="1"/>
              <a:t>auparavant</a:t>
            </a:r>
            <a:endParaRPr lang="it-CH" sz="2700" dirty="0"/>
          </a:p>
          <a:p>
            <a:pPr>
              <a:lnSpc>
                <a:spcPct val="100000"/>
              </a:lnSpc>
            </a:pPr>
            <a:r>
              <a:rPr lang="it-CH" sz="2700" dirty="0" err="1"/>
              <a:t>Gestion</a:t>
            </a:r>
            <a:r>
              <a:rPr lang="it-CH" sz="2700" dirty="0"/>
              <a:t> </a:t>
            </a:r>
            <a:r>
              <a:rPr lang="it-CH" sz="2700" dirty="0" err="1"/>
              <a:t>des</a:t>
            </a:r>
            <a:r>
              <a:rPr lang="it-CH" sz="2700" dirty="0"/>
              <a:t> </a:t>
            </a:r>
            <a:r>
              <a:rPr lang="it-CH" sz="2700" dirty="0" err="1"/>
              <a:t>écrans</a:t>
            </a:r>
            <a:r>
              <a:rPr lang="it-CH" sz="2700" dirty="0"/>
              <a:t> </a:t>
            </a:r>
            <a:r>
              <a:rPr lang="it-CH" sz="2700" dirty="0" err="1"/>
              <a:t>des</a:t>
            </a:r>
            <a:r>
              <a:rPr lang="it-CH" sz="2700" dirty="0"/>
              <a:t> </a:t>
            </a:r>
            <a:r>
              <a:rPr lang="it-CH" sz="2700" dirty="0" err="1"/>
              <a:t>rélateurs</a:t>
            </a:r>
            <a:r>
              <a:rPr lang="it-CH" sz="2700" dirty="0"/>
              <a:t> </a:t>
            </a:r>
            <a:r>
              <a:rPr lang="it-CH" sz="2700" dirty="0" err="1"/>
              <a:t>avec</a:t>
            </a:r>
            <a:r>
              <a:rPr lang="it-CH" sz="2700" dirty="0"/>
              <a:t> </a:t>
            </a:r>
            <a:r>
              <a:rPr lang="it-CH" sz="2700" dirty="0" err="1"/>
              <a:t>beaucoup</a:t>
            </a:r>
            <a:r>
              <a:rPr lang="it-CH" sz="2700" dirty="0"/>
              <a:t> de </a:t>
            </a:r>
            <a:r>
              <a:rPr lang="it-CH" sz="2700" dirty="0" err="1"/>
              <a:t>possibilitées</a:t>
            </a:r>
            <a:endParaRPr lang="it-CH" sz="2700" dirty="0"/>
          </a:p>
          <a:p>
            <a:pPr>
              <a:lnSpc>
                <a:spcPct val="100000"/>
              </a:lnSpc>
            </a:pPr>
            <a:r>
              <a:rPr lang="it-CH" sz="2700" dirty="0"/>
              <a:t>Streaming et </a:t>
            </a:r>
            <a:r>
              <a:rPr lang="it-CH" sz="2700" dirty="0" err="1"/>
              <a:t>visions</a:t>
            </a:r>
            <a:r>
              <a:rPr lang="it-CH" sz="2700" dirty="0"/>
              <a:t> </a:t>
            </a:r>
            <a:r>
              <a:rPr lang="it-CH" sz="2700" dirty="0" err="1"/>
              <a:t>des</a:t>
            </a:r>
            <a:r>
              <a:rPr lang="it-CH" sz="2700" dirty="0"/>
              <a:t> </a:t>
            </a:r>
            <a:r>
              <a:rPr lang="it-CH" sz="2700" dirty="0" err="1"/>
              <a:t>questions</a:t>
            </a:r>
            <a:r>
              <a:rPr lang="it-CH" sz="2700" dirty="0"/>
              <a:t> via </a:t>
            </a:r>
            <a:r>
              <a:rPr lang="it-CH" sz="2700" dirty="0" err="1"/>
              <a:t>youtube</a:t>
            </a:r>
            <a:r>
              <a:rPr lang="it-CH" sz="2700" dirty="0"/>
              <a:t>, </a:t>
            </a:r>
            <a:r>
              <a:rPr lang="it-CH" sz="2700" dirty="0" err="1"/>
              <a:t>facebook</a:t>
            </a:r>
            <a:r>
              <a:rPr lang="it-CH" sz="2700" dirty="0"/>
              <a:t> </a:t>
            </a:r>
            <a:r>
              <a:rPr lang="it-CH" sz="2700" dirty="0" err="1"/>
              <a:t>directement</a:t>
            </a:r>
            <a:r>
              <a:rPr lang="it-CH" sz="2700" dirty="0"/>
              <a:t> </a:t>
            </a:r>
            <a:r>
              <a:rPr lang="it-CH" sz="2700" dirty="0" err="1"/>
              <a:t>dans</a:t>
            </a:r>
            <a:r>
              <a:rPr lang="it-CH" sz="2700" dirty="0"/>
              <a:t> la chat de </a:t>
            </a:r>
            <a:r>
              <a:rPr lang="it-CH" sz="2700" dirty="0" err="1"/>
              <a:t>Streamyard</a:t>
            </a:r>
            <a:endParaRPr lang="it-CH" sz="2700" dirty="0"/>
          </a:p>
          <a:p>
            <a:pPr>
              <a:lnSpc>
                <a:spcPct val="100000"/>
              </a:lnSpc>
            </a:pPr>
            <a:r>
              <a:rPr lang="it-CH" sz="2700" dirty="0" err="1"/>
              <a:t>Possibilité</a:t>
            </a:r>
            <a:r>
              <a:rPr lang="it-CH" sz="2700" dirty="0"/>
              <a:t> de </a:t>
            </a:r>
            <a:r>
              <a:rPr lang="it-CH" sz="2700" dirty="0" err="1"/>
              <a:t>faire</a:t>
            </a:r>
            <a:r>
              <a:rPr lang="it-CH" sz="2700" dirty="0"/>
              <a:t> </a:t>
            </a:r>
            <a:r>
              <a:rPr lang="it-CH" sz="2700" dirty="0" err="1"/>
              <a:t>apparaitre</a:t>
            </a:r>
            <a:r>
              <a:rPr lang="it-CH" sz="2700" dirty="0"/>
              <a:t> </a:t>
            </a:r>
            <a:r>
              <a:rPr lang="it-CH" sz="2700" dirty="0" err="1"/>
              <a:t>les</a:t>
            </a:r>
            <a:r>
              <a:rPr lang="it-CH" sz="2700" dirty="0"/>
              <a:t> </a:t>
            </a:r>
            <a:r>
              <a:rPr lang="it-CH" sz="2700" dirty="0" err="1"/>
              <a:t>questions</a:t>
            </a:r>
            <a:r>
              <a:rPr lang="it-CH" sz="2700" dirty="0"/>
              <a:t> sur l’</a:t>
            </a:r>
            <a:r>
              <a:rPr lang="it-CH" sz="2700" dirty="0" err="1"/>
              <a:t>écran</a:t>
            </a:r>
            <a:endParaRPr lang="it-CH" sz="2700" dirty="0"/>
          </a:p>
          <a:p>
            <a:pPr>
              <a:lnSpc>
                <a:spcPct val="100000"/>
              </a:lnSpc>
            </a:pPr>
            <a:r>
              <a:rPr lang="it-CH" sz="2700" dirty="0" err="1"/>
              <a:t>Pas</a:t>
            </a:r>
            <a:r>
              <a:rPr lang="it-CH" sz="2700" dirty="0"/>
              <a:t> nécessaire de </a:t>
            </a:r>
            <a:r>
              <a:rPr lang="it-CH" sz="2700" dirty="0" err="1"/>
              <a:t>télécharger</a:t>
            </a:r>
            <a:r>
              <a:rPr lang="it-CH" sz="2700" dirty="0"/>
              <a:t> un programma, tout on-line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1E0F024-9B3E-4780-AE8B-4F4017CA0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256381"/>
            <a:ext cx="5183188" cy="823912"/>
          </a:xfrm>
        </p:spPr>
        <p:txBody>
          <a:bodyPr/>
          <a:lstStyle/>
          <a:p>
            <a:pPr algn="ctr"/>
            <a:r>
              <a:rPr lang="it-CH" sz="4000" dirty="0" err="1"/>
              <a:t>Désavantages</a:t>
            </a:r>
            <a:endParaRPr lang="it-CH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05DB4D-0AD4-4DBA-B59D-D7D419C81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586706"/>
            <a:ext cx="5183188" cy="3684588"/>
          </a:xfrm>
        </p:spPr>
        <p:txBody>
          <a:bodyPr>
            <a:normAutofit/>
          </a:bodyPr>
          <a:lstStyle/>
          <a:p>
            <a:r>
              <a:rPr lang="it-CH" dirty="0" err="1"/>
              <a:t>Problèmes</a:t>
            </a:r>
            <a:r>
              <a:rPr lang="it-CH" dirty="0"/>
              <a:t> de </a:t>
            </a:r>
            <a:r>
              <a:rPr lang="it-CH" dirty="0" err="1"/>
              <a:t>condivisions</a:t>
            </a:r>
            <a:r>
              <a:rPr lang="it-CH" dirty="0"/>
              <a:t> de l’</a:t>
            </a:r>
            <a:r>
              <a:rPr lang="it-CH" dirty="0" err="1"/>
              <a:t>écran</a:t>
            </a:r>
            <a:r>
              <a:rPr lang="it-CH" dirty="0"/>
              <a:t> si l’on n’</a:t>
            </a:r>
            <a:r>
              <a:rPr lang="it-CH" dirty="0" err="1"/>
              <a:t>utilise</a:t>
            </a:r>
            <a:r>
              <a:rPr lang="it-CH" dirty="0"/>
              <a:t> </a:t>
            </a:r>
            <a:r>
              <a:rPr lang="it-CH" dirty="0" err="1"/>
              <a:t>pas</a:t>
            </a:r>
            <a:r>
              <a:rPr lang="it-CH" dirty="0"/>
              <a:t> Chrome</a:t>
            </a:r>
          </a:p>
          <a:p>
            <a:r>
              <a:rPr lang="it-CH" dirty="0" err="1"/>
              <a:t>Les</a:t>
            </a:r>
            <a:r>
              <a:rPr lang="it-CH" dirty="0"/>
              <a:t> </a:t>
            </a:r>
            <a:r>
              <a:rPr lang="it-CH" dirty="0" err="1"/>
              <a:t>conférenciers</a:t>
            </a:r>
            <a:r>
              <a:rPr lang="it-CH" dirty="0"/>
              <a:t> </a:t>
            </a:r>
            <a:r>
              <a:rPr lang="it-CH" dirty="0" err="1"/>
              <a:t>souvent</a:t>
            </a:r>
            <a:r>
              <a:rPr lang="it-CH" dirty="0"/>
              <a:t> ne le </a:t>
            </a:r>
            <a:r>
              <a:rPr lang="it-CH" dirty="0" err="1"/>
              <a:t>conaissent</a:t>
            </a:r>
            <a:r>
              <a:rPr lang="it-CH" dirty="0"/>
              <a:t> </a:t>
            </a:r>
            <a:r>
              <a:rPr lang="it-CH" dirty="0" err="1"/>
              <a:t>pas</a:t>
            </a:r>
            <a:r>
              <a:rPr lang="it-CH" dirty="0"/>
              <a:t>, nécessaire de </a:t>
            </a:r>
            <a:r>
              <a:rPr lang="it-CH" dirty="0" err="1"/>
              <a:t>les</a:t>
            </a:r>
            <a:r>
              <a:rPr lang="it-CH" dirty="0"/>
              <a:t> </a:t>
            </a:r>
            <a:r>
              <a:rPr lang="it-CH" dirty="0" err="1"/>
              <a:t>former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250721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EC55350-A621-4608-86D6-C6BDEECEA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Widescreen</PresentationFormat>
  <Paragraphs>72</Paragraphs>
  <Slides>18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Confereces on-line</vt:lpstr>
      <vt:lpstr>Presentazione standard di PowerPoint</vt:lpstr>
      <vt:lpstr>Solution</vt:lpstr>
      <vt:lpstr>Presentazione standard di PowerPoint</vt:lpstr>
      <vt:lpstr>Presentazione standard di PowerPoint</vt:lpstr>
      <vt:lpstr>Solution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Solution: modalité hybride en présence et on-line en directe</vt:lpstr>
      <vt:lpstr>Presentazione standard di PowerPoint</vt:lpstr>
      <vt:lpstr>Solution: modalité en présence et video on-line après</vt:lpstr>
      <vt:lpstr>Presentazione standard di PowerPoint</vt:lpstr>
      <vt:lpstr>Chaîne youtube de la STSN</vt:lpstr>
      <vt:lpstr>Merci pour l’attention!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Confereces on-line</dc:title>
  <dc:creator>Varini Manuela (DOCENTE)</dc:creator>
  <cp:lastModifiedBy>Varini Manuela (DOCENTE)</cp:lastModifiedBy>
  <cp:revision>26</cp:revision>
  <dcterms:created xsi:type="dcterms:W3CDTF">2021-05-26T17:09:00Z</dcterms:created>
  <dcterms:modified xsi:type="dcterms:W3CDTF">2021-05-27T17:31:26Z</dcterms:modified>
</cp:coreProperties>
</file>