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672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729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555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007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828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249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832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214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691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958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8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1692-C18D-4B46-B192-D09D1464F463}" type="datetimeFigureOut">
              <a:rPr lang="fr-CH" smtClean="0"/>
              <a:t>06.11.2020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803F-166A-404E-8781-3B35067966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110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fTIxT2_i9lQ&amp;feature=emb_titl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dges de validation sur les chaînes : YouTube fait machine arrière après  un tollé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8"/>
          <a:stretch/>
        </p:blipFill>
        <p:spPr bwMode="auto">
          <a:xfrm>
            <a:off x="3864103" y="4840318"/>
            <a:ext cx="1843970" cy="13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38037" y="3334328"/>
            <a:ext cx="971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principaux instruments et plateformes de médias sociaux et leurs applications possibles</a:t>
            </a:r>
            <a:endParaRPr lang="fr-CH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08072" y="5213157"/>
            <a:ext cx="584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FILMS ET YOUTUBE</a:t>
            </a:r>
            <a:endParaRPr lang="fr-CH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mmun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57" y="995098"/>
            <a:ext cx="2356716" cy="13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youtube, logo | Investigasi, Pengeditan foto, Stiker"/>
          <p:cNvSpPr>
            <a:spLocks noChangeAspect="1" noChangeArrowheads="1"/>
          </p:cNvSpPr>
          <p:nvPr/>
        </p:nvSpPr>
        <p:spPr bwMode="auto">
          <a:xfrm>
            <a:off x="155575" y="-144463"/>
            <a:ext cx="2005734" cy="200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364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871" t="27021" r="42392" b="30517"/>
          <a:stretch/>
        </p:blipFill>
        <p:spPr>
          <a:xfrm>
            <a:off x="0" y="0"/>
            <a:ext cx="12192000" cy="58548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8183" y="6193288"/>
            <a:ext cx="908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/>
              <a:t>https</a:t>
            </a:r>
            <a:r>
              <a:rPr lang="fr-CH" dirty="0"/>
              <a:t>://www.youtube.com/watch?v=fTIxT2_i9lQ&amp;list=PL4UI9Alc7SBqrUjDyxuMn1nQkz8hSsJbb</a:t>
            </a:r>
          </a:p>
        </p:txBody>
      </p:sp>
    </p:spTree>
    <p:extLst>
      <p:ext uri="{BB962C8B-B14F-4D97-AF65-F5344CB8AC3E}">
        <p14:creationId xmlns:p14="http://schemas.microsoft.com/office/powerpoint/2010/main" val="341349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21164" y="4858327"/>
            <a:ext cx="971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https://www.youtube.com/watch?v=fTIxT2_i9lQ&amp;feature=emb_title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6169" t="15759" r="41580" b="9762"/>
          <a:stretch/>
        </p:blipFill>
        <p:spPr>
          <a:xfrm>
            <a:off x="3893128" y="229686"/>
            <a:ext cx="5772727" cy="46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99127" y="2844800"/>
            <a:ext cx="10455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Pourquoi produire des vidéos?</a:t>
            </a:r>
          </a:p>
          <a:p>
            <a:pPr algn="r"/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Pour les archives</a:t>
            </a:r>
          </a:p>
          <a:p>
            <a:pPr algn="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Pour les diffuser</a:t>
            </a:r>
          </a:p>
          <a:p>
            <a:pPr algn="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Pour une communauté, </a:t>
            </a:r>
            <a:r>
              <a:rPr lang="fr-CH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existante ou en devenir</a:t>
            </a:r>
          </a:p>
          <a:p>
            <a:pPr algn="r"/>
            <a:r>
              <a:rPr lang="fr-CH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développer un état d’esprit, une identité</a:t>
            </a:r>
          </a:p>
          <a:p>
            <a:pPr algn="r"/>
            <a:endParaRPr lang="fr-CH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8038" y="2576946"/>
            <a:ext cx="97166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– Thématique : 1 film pour 1 communauté</a:t>
            </a:r>
          </a:p>
          <a:p>
            <a:pPr algn="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– Etre authentique, ne pas chercher à imiter</a:t>
            </a:r>
          </a:p>
          <a:p>
            <a:pPr algn="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Editorialiser</a:t>
            </a:r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des contenus </a:t>
            </a:r>
          </a:p>
          <a:p>
            <a:pPr algn="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pour s’adresser à des communautés</a:t>
            </a:r>
          </a:p>
          <a:p>
            <a:pPr algn="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– Raconter une histoire, divertir</a:t>
            </a:r>
          </a:p>
          <a:p>
            <a:pPr algn="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– Diffuser</a:t>
            </a:r>
          </a:p>
          <a:p>
            <a:pPr algn="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– Etudier les statistiques 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200" dirty="0" smtClean="0">
                <a:effectLst/>
              </a:rPr>
              <a:t>depuis le 28 nov. 2016 </a:t>
            </a:r>
            <a:r>
              <a:rPr lang="fr-CH" sz="1200" dirty="0" smtClean="0"/>
              <a:t>52 947 vues)</a:t>
            </a:r>
            <a:endParaRPr lang="fr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Badges de validation sur les chaînes : YouTube fait machine arrière après  un tollé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1"/>
          <a:stretch/>
        </p:blipFill>
        <p:spPr bwMode="auto">
          <a:xfrm>
            <a:off x="9683013" y="730136"/>
            <a:ext cx="1871679" cy="13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35055" y="1102974"/>
            <a:ext cx="514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Films pour </a:t>
            </a:r>
            <a:r>
              <a:rPr lang="fr-CH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fr-CH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87056" y="2844800"/>
            <a:ext cx="9716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Durée idéale </a:t>
            </a:r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Le temps pour dire les choses</a:t>
            </a:r>
          </a:p>
          <a:p>
            <a:pPr algn="r"/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Plus le temps du film est long, plus le travail est long… </a:t>
            </a:r>
          </a:p>
        </p:txBody>
      </p:sp>
    </p:spTree>
    <p:extLst>
      <p:ext uri="{BB962C8B-B14F-4D97-AF65-F5344CB8AC3E}">
        <p14:creationId xmlns:p14="http://schemas.microsoft.com/office/powerpoint/2010/main" val="37350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87056" y="2844800"/>
            <a:ext cx="971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Coût </a:t>
            </a:r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de 0 à très cher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Astuce</a:t>
            </a:r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: Collaborer avec des </a:t>
            </a:r>
            <a:r>
              <a:rPr lang="fr-CH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youtubeurs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08526" y="5061527"/>
            <a:ext cx="9716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</a:p>
          <a:p>
            <a:pPr algn="r"/>
            <a:endParaRPr lang="fr-CH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Ludovic Maggioni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5423" b="5972"/>
          <a:stretch/>
        </p:blipFill>
        <p:spPr>
          <a:xfrm>
            <a:off x="1908526" y="350767"/>
            <a:ext cx="9609220" cy="42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152</Words>
  <Application>Microsoft Office PowerPoint</Application>
  <PresentationFormat>Grand écran</PresentationFormat>
  <Paragraphs>27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Neuchâtel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MAGGIONI Ludovic</dc:creator>
  <cp:lastModifiedBy>MAGGIONI Ludovic</cp:lastModifiedBy>
  <cp:revision>12</cp:revision>
  <dcterms:created xsi:type="dcterms:W3CDTF">2020-10-28T16:43:02Z</dcterms:created>
  <dcterms:modified xsi:type="dcterms:W3CDTF">2020-11-06T15:17:10Z</dcterms:modified>
</cp:coreProperties>
</file>