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632EA-FED6-E042-BC85-D0CD1017E556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596D8-57FE-1D44-B4D0-8CE6AB122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42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F7823-7ED1-BF49-A859-C1C813A0A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7A09151-7439-EC45-AB07-7BC78390E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618B98-5A05-2040-B501-0A5D361B2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818D2D-A069-DA41-AA4B-126033012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17A9F9-2420-5740-9419-58DC70E0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507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8EA1B-5681-F147-92A0-3CE4BACA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184E002-2B2B-E041-8334-CB86D144F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B88E97-C3BA-014D-8E9A-BACDA886F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FCD6BC-8EE7-9C45-A9E5-DE4688305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328166E-8E89-F848-B0B0-F2102086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720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480AA3F-7D08-8F4D-A373-8F1BCCCFEF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481D27A-091D-EB4A-88BE-A64807606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EA9567-4F84-8941-B89A-8CAFB272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A58440-3635-6B49-A498-C97C9F2C8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EB6A54-CAB7-3240-95D3-1BDDF6AC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18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F54AB-61B3-3749-9DE2-610E7A06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CDF4D7-A350-C643-B23E-642E28AF2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15521A-56DA-1A4A-961F-7B0CD0D43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A78273-E390-C04C-8C8B-CC05E8F9E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4ED218-26AE-9E4D-A228-94C7034E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01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53564C-9512-D145-B841-9E53332C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22933C-F0A5-B244-83BB-BA8C02C7C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B322EE-9712-D041-9123-0E52F51CA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959BA4-5333-6E4D-BA41-6A881AC7F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E9D55C-6C4E-954C-B8B5-39DB0AE2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0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7F8421-DC15-AD4F-ABC0-91BCB38A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0F2E98-7E81-A84D-92E1-A42B411FA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2D4A34-078C-944A-9CAB-EB8287B9A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45FB4E-C6E3-0E44-8ED7-5138D5EF5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07DF996-30C0-4045-97EA-94887E7AB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454A6D-2D2F-F24C-BBBF-92116245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31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2B7A8-4CCF-3F44-A002-A71812A6B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71D26F-73A7-5A4E-884C-B51CB8645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E5ECE9-3EA2-3749-8504-6AA9BC977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0589A2-BAB2-0144-BFF0-23D3E659D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57049E9-DE8B-A94B-9057-20E529A1C1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096F333-6F85-824A-B21D-1C5725C1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9FD2A69-7BFC-864E-B825-31742946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B68B8FF-BD27-AF48-9C6A-905643E4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06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8A8B0-BB53-FB42-8F70-2E5D95167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FC89A29-F8EF-2642-BC3C-F3642729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AA5250-902C-C94C-8DA5-234C3B8B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E7AD90-E271-BD4D-B361-F575805F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41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8B4F41-BDD1-334E-858B-9E74D99C9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C3C889-740F-CC4F-9A09-99250770E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D7AAC8-58B4-324E-9808-EB5B2BDA4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03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D10FB-C2B7-1A4C-B31B-DE6B00B8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A9171A-E8F7-824A-BAD3-0663DA7C3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0832D7-94FD-AC45-96D0-69A9C218C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6063FE-BC30-F740-A6CA-8CC3BBBA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4F21A8-8EDC-C24D-A4A4-125DD0C7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03994A-E773-A047-8AA0-67D4CC9E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70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54912F-F062-C344-A9A3-20DE13485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0E10897-4D1B-9941-BBBA-AABE2217B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9401FDB-96FE-0E4D-A1F6-BB9A10327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D93F0A4-E50B-614F-9576-65E2B862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32F600-95D3-F44E-9856-776DACD1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15CB85-6317-B442-9643-3AAA3E72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12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EF960B8-7A51-B049-B47F-228FA0868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1ACDE6-C1D9-AB4B-ABB8-DBC59EE45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CD6E9A-D672-0244-859B-6281D870E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F348C-C734-BC49-80CA-6269884364A1}" type="datetimeFigureOut">
              <a:rPr lang="de-DE" smtClean="0"/>
              <a:t>29.10.20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0B1A39-7BAD-BF40-940E-7BFE51723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7CD10C-CB8F-FB44-BB6B-AD279FD46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9EE6B-54BC-394B-8599-A57923C1C4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84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hyperlink" Target="https://www.thomashutter.com/?_ga=2.176205221.184946050.1603911414-320147615.1603911414" TargetMode="External"/><Relationship Id="rId7" Type="http://schemas.openxmlformats.org/officeDocument/2006/relationships/hyperlink" Target="https://www.facebook.com/business/pages/set-up" TargetMode="External"/><Relationship Id="rId2" Type="http://schemas.openxmlformats.org/officeDocument/2006/relationships/hyperlink" Target="https://www.cyon.ch/blog/Die-besten-stockfoto-websit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elp/?helpref=hc_global_nav" TargetMode="External"/><Relationship Id="rId5" Type="http://schemas.openxmlformats.org/officeDocument/2006/relationships/hyperlink" Target="https://allfacebook.de/category/pages" TargetMode="External"/><Relationship Id="rId4" Type="http://schemas.openxmlformats.org/officeDocument/2006/relationships/hyperlink" Target="https://blog.hubspot.de/marketing/tipps-facebook-unternehmensseit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business/pages/set-u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help/33314016010064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blog.hootsuite.com/de/facebook-algorithmus-organische-reichweit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dsmanager/" TargetMode="External"/><Relationship Id="rId2" Type="http://schemas.openxmlformats.org/officeDocument/2006/relationships/hyperlink" Target="https://www.facebook.com/business/ad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acebook.com/help/572885262883136/?helpref=hc_fna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F8393-B0B6-A840-AE0A-FFB2A40E91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1051D74-8C25-DC4A-91E4-1C285AE0BB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6C3BB8-01D5-2C4C-BAF0-57A70B020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081" y="1863478"/>
            <a:ext cx="2228949" cy="2228949"/>
          </a:xfrm>
          <a:prstGeom prst="rect">
            <a:avLst/>
          </a:prstGeom>
        </p:spPr>
      </p:pic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AB33451-5AA8-6146-AA53-62040E32F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057" y="373063"/>
            <a:ext cx="2212032" cy="5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06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DDFA45-EFB5-5049-826E-DE865F60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Aufwand und Voraussetzung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9FBE3D-D0FF-7743-991F-C29BEAF5B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Aufwand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Empfohlen werden 2 – 3 organische Beiträge pro Woche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Suche nach Ideen, Planung und Umsetzung kann aufwändig sein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Voraussetzung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Gerät mit Internetzugang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Kreativität, Sprachkenntnisse und Sprachgefühl, Auge für Fotografie, Bewusstsein für passenden Inhalt und Zielgruppe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F0B60DE-3FCB-6A47-BFB0-182F22D6A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057" y="373063"/>
            <a:ext cx="2212032" cy="5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26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8FAB81-E386-D540-95A2-0713374A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Weiterführende Informationen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21BB5B-28A2-F247-9A9A-6B1169B22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Stockfoto-Websites</a:t>
            </a:r>
          </a:p>
          <a:p>
            <a:pPr lvl="1">
              <a:lnSpc>
                <a:spcPct val="150000"/>
              </a:lnSpc>
            </a:pP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https://www.cyon.ch/blog/Die-besten-stockfoto-websites</a:t>
            </a:r>
            <a:endParaRPr lang="de-DE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Hilfreiche Blogs: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https://www.thomashutter.com/?_ga=2.176205221.184946050.1603911414-320147615.1603911414#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https://blog.hubspot.de/marketing/tipps-facebook-unternehmensseite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https://allfacebook.de/category/pages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Hilfestellung von Facebook: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https://www.facebook.com/help/?helpref=hc_global_nav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https://www.facebook.com/business/pages/set-up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ED8D2B3-D691-4043-80E2-C5518869D7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7057" y="373063"/>
            <a:ext cx="2212032" cy="5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CC584-02EC-DF45-B567-E7AB7EA5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B603FF-5FA7-2C47-A237-48277B11E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Vera Flückiger</a:t>
            </a:r>
          </a:p>
          <a:p>
            <a:pPr marL="0" indent="0">
              <a:buNone/>
            </a:pPr>
            <a:r>
              <a:rPr lang="de-DE" dirty="0"/>
              <a:t>Fachfrau Kommunikation im </a:t>
            </a:r>
            <a:r>
              <a:rPr lang="de-DE" dirty="0" err="1"/>
              <a:t>Naturama</a:t>
            </a:r>
            <a:r>
              <a:rPr lang="de-DE" dirty="0"/>
              <a:t> Aargau</a:t>
            </a:r>
          </a:p>
          <a:p>
            <a:pPr marL="0" indent="0">
              <a:buNone/>
            </a:pPr>
            <a:r>
              <a:rPr lang="de-DE" dirty="0" err="1"/>
              <a:t>vera.flueckiger@naturama.ch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9433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78C51-E771-5A45-9B71-B67D3652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Facebook-Nutzer:innen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A275AA-D4EB-B44C-85CC-2EF5053C9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3.4 Millionen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Facebook-Nutzer:innen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der Schweiz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2.7 Millionen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Instagram-Nutzer:innen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der Schweiz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Hauptnutzergruppen: 25-55 Jahre alt</a:t>
            </a:r>
          </a:p>
          <a:p>
            <a:endParaRPr lang="de-DE" dirty="0"/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D8312AA-7A07-584C-93A8-D01AD0541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057" y="373063"/>
            <a:ext cx="2212032" cy="5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0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EA132-CD64-2E44-A77E-83A24BE0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Facebook-Seite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8FBF7D-040F-4C4A-AD6E-D1741CCF6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679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Kostenlos und öffentlich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Allgemeine Informationen über die Organisation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Aktuelle Beiträge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Veranstaltungen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Postfach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Statistiken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Anleitung: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https://www.facebook.com/business/pages/set-up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11F011D-65D6-E342-BD7A-F820194AA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048" y="1027906"/>
            <a:ext cx="5064469" cy="4720281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60F58C6-5F1E-2E4D-A40C-4D629C75D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6485" y="274207"/>
            <a:ext cx="2212032" cy="5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2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539B23-BE9F-F345-834B-7F37EC22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Facebook-Seite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2127FA89-3261-1240-98EA-FFFEA2D35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813" y="1596691"/>
            <a:ext cx="7830373" cy="4692897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F1B87F6-62E6-8145-AFE1-6482B3FC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057" y="373063"/>
            <a:ext cx="2212032" cy="5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5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37459-D739-EB46-B9C5-B15F9AAC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Facebook Post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D9CA3E-F55A-3249-889F-AA1CA4AD9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02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Empfehlungen zum Text: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40-140 Zeichen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Kernaussage am Anfang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Fragen und Aufrufe einbauen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Schriftlichen Link wieder löschen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Anleitung Post-Erfassung:</a:t>
            </a:r>
          </a:p>
          <a:p>
            <a:pPr marL="0" indent="0"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https://www.facebook.com/help/333140160100643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3D9C6C-F4D7-A24C-B776-22B2A65E8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853" y="1027906"/>
            <a:ext cx="3211105" cy="5138995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5A2803-E689-AD46-AFB0-CDC7F44CF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620" y="1436816"/>
            <a:ext cx="3847159" cy="3706319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5E9B784-9933-084B-9EA7-7BD5C2FA0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057" y="373063"/>
            <a:ext cx="2212032" cy="5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2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567B7-F22D-FB4A-A0BC-E53BF10C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Organische Facebook Posts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BB92A0-110F-C04D-84FC-51B6510AB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Kostenlos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An eigene Abonnenten und deren Umfeld ausgespielt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Reichweite eingeschränkt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Algorithmus bevorzugt Beiträge von Privatpersonen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Hilfreiche Tipps: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https://blog.hootsuite.com/de/facebook-algorithmus-organische-reichweite/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/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6325165-2085-6140-B1F7-8CF12A567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057" y="373063"/>
            <a:ext cx="2212032" cy="5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89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FC0F6-2C10-2C4A-9ADC-BA73B1B0B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Paid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Posts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B31602-FFAB-A442-B39E-BACF84E53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8961"/>
            <a:ext cx="10515600" cy="4351338"/>
          </a:xfrm>
        </p:spPr>
        <p:txBody>
          <a:bodyPr/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Reichweite wird eingekauft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Auswahl des Zieles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Auswahl der Interessen der Zielgruppe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Werden als Werbung ausgespielt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Anleitung: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https://www.facebook.com/business/ads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Manager: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https://www.facebook.com/adsmanager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8E4033D2-4B81-894A-89A9-7841E321F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203" y="260544"/>
            <a:ext cx="4370597" cy="33020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3DB1482-5B0D-D945-AD2E-F65BD03A3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286" y="3730540"/>
            <a:ext cx="5639577" cy="28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Gras, Säugetier, Katze, draußen enthält.&#10;&#10;Automatisch generierte Beschreibung">
            <a:extLst>
              <a:ext uri="{FF2B5EF4-FFF2-40B4-BE49-F238E27FC236}">
                <a16:creationId xmlns:a16="http://schemas.microsoft.com/office/drawing/2014/main" id="{1A25CD75-F936-C947-8847-8D10B4E66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481" y="719683"/>
            <a:ext cx="3575415" cy="5372197"/>
          </a:xfrm>
        </p:spPr>
      </p:pic>
      <p:pic>
        <p:nvPicPr>
          <p:cNvPr id="7" name="Grafik 6" descr="Ein Bild, das Katze, drinnen, Screenshot, sitzend enthält.&#10;&#10;Automatisch generierte Beschreibung">
            <a:extLst>
              <a:ext uri="{FF2B5EF4-FFF2-40B4-BE49-F238E27FC236}">
                <a16:creationId xmlns:a16="http://schemas.microsoft.com/office/drawing/2014/main" id="{B2F4AA09-1105-B44D-ABD0-8DDBACB9D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597" y="766118"/>
            <a:ext cx="3315921" cy="532576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C5C5980-6A64-3E4B-97B4-E48FDC1DE353}"/>
              </a:ext>
            </a:extLst>
          </p:cNvPr>
          <p:cNvSpPr txBox="1"/>
          <p:nvPr/>
        </p:nvSpPr>
        <p:spPr>
          <a:xfrm>
            <a:off x="1997481" y="262759"/>
            <a:ext cx="3363311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Erfasst über Manager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A31C06E-8F3F-1348-986B-2FCB5DA547FE}"/>
              </a:ext>
            </a:extLst>
          </p:cNvPr>
          <p:cNvSpPr txBox="1"/>
          <p:nvPr/>
        </p:nvSpPr>
        <p:spPr>
          <a:xfrm>
            <a:off x="6824319" y="325821"/>
            <a:ext cx="3363311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Erfasst als organischer Post</a:t>
            </a:r>
          </a:p>
        </p:txBody>
      </p:sp>
    </p:spTree>
    <p:extLst>
      <p:ext uri="{BB962C8B-B14F-4D97-AF65-F5344CB8AC3E}">
        <p14:creationId xmlns:p14="http://schemas.microsoft.com/office/powerpoint/2010/main" val="322787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720B1-459A-7445-9CFB-135D472C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Facebook-Veranstaltung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589032-5DA1-7945-9A4B-85675E22E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125" y="1467279"/>
            <a:ext cx="10515600" cy="4351338"/>
          </a:xfrm>
        </p:spPr>
        <p:txBody>
          <a:bodyPr>
            <a:norm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Kostenlos (Reichweite kann eingekauft werden)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Zusage- und Interessiert-Button: Neuigkeiten, Erinnerung, spätere Anmeldungen und mehr Reichweite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Anleitung: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https://www.facebook.com/help/572885262883136/?helpref=hc_fnav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B6ECDFD-7972-AE4D-9663-48B9CBFB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572" y="3002692"/>
            <a:ext cx="3923818" cy="3657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A8DF3A6-E9DA-B94B-A681-50921EF61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57" y="3002692"/>
            <a:ext cx="4260673" cy="3657600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438AC41-37B5-7F46-8D67-A4A80F567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057" y="373063"/>
            <a:ext cx="2212032" cy="5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14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Microsoft Macintosh PowerPoint</Application>
  <PresentationFormat>Breitbild</PresentationFormat>
  <Paragraphs>68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Facebook</vt:lpstr>
      <vt:lpstr>Facebook-Nutzer:innen</vt:lpstr>
      <vt:lpstr>Facebook-Seite</vt:lpstr>
      <vt:lpstr>Facebook-Seite</vt:lpstr>
      <vt:lpstr>Facebook Post</vt:lpstr>
      <vt:lpstr>Organische Facebook Posts</vt:lpstr>
      <vt:lpstr>Paid Posts</vt:lpstr>
      <vt:lpstr>PowerPoint-Präsentation</vt:lpstr>
      <vt:lpstr>Facebook-Veranstaltung</vt:lpstr>
      <vt:lpstr>Aufwand und Voraussetzung</vt:lpstr>
      <vt:lpstr>Weiterführende Informationen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Vera Flueckiger</dc:creator>
  <cp:lastModifiedBy>Vera Flueckiger</cp:lastModifiedBy>
  <cp:revision>13</cp:revision>
  <dcterms:created xsi:type="dcterms:W3CDTF">2020-10-28T18:01:05Z</dcterms:created>
  <dcterms:modified xsi:type="dcterms:W3CDTF">2020-10-29T15:23:25Z</dcterms:modified>
</cp:coreProperties>
</file>