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9"/>
  </p:notesMasterIdLst>
  <p:handoutMasterIdLst>
    <p:handoutMasterId r:id="rId10"/>
  </p:handoutMasterIdLst>
  <p:sldIdLst>
    <p:sldId id="284" r:id="rId2"/>
    <p:sldId id="286" r:id="rId3"/>
    <p:sldId id="287" r:id="rId4"/>
    <p:sldId id="289" r:id="rId5"/>
    <p:sldId id="290" r:id="rId6"/>
    <p:sldId id="291" r:id="rId7"/>
    <p:sldId id="292" r:id="rId8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565D"/>
    <a:srgbClr val="5B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1"/>
    <p:restoredTop sz="94823"/>
  </p:normalViewPr>
  <p:slideViewPr>
    <p:cSldViewPr snapToGrid="0" snapToObjects="1">
      <p:cViewPr varScale="1">
        <p:scale>
          <a:sx n="115" d="100"/>
          <a:sy n="115" d="100"/>
        </p:scale>
        <p:origin x="16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25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2324-A6F3-2F41-A611-387F46C53855}" type="datetimeFigureOut">
              <a:rPr lang="de-DE" smtClean="0"/>
              <a:t>27.05.21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7184-FF67-B34B-A2CE-A1244A6B7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90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E3750-FF72-3148-AA13-DF32A649BF7A}" type="datetimeFigureOut">
              <a:rPr lang="de-DE" smtClean="0"/>
              <a:t>27.05.21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83C3E-C972-D14F-BBA1-88A056F54D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4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1813" cy="75596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 flipH="1">
            <a:off x="0" y="839757"/>
            <a:ext cx="10219426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6138" y="1255713"/>
            <a:ext cx="9396411" cy="1979612"/>
          </a:xfrm>
        </p:spPr>
        <p:txBody>
          <a:bodyPr/>
          <a:lstStyle>
            <a:lvl1pPr marL="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9144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13716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18288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9706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6138" y="2021840"/>
            <a:ext cx="9517062" cy="515620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2"/>
          </p:nvPr>
        </p:nvSpPr>
        <p:spPr>
          <a:xfrm>
            <a:off x="846138" y="2641600"/>
            <a:ext cx="9517062" cy="41021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D63A0EB-25EA-8B4C-A25D-B8AA4325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12434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/Tabell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3113" y="2042160"/>
            <a:ext cx="5780087" cy="44980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21840"/>
            <a:ext cx="3338512" cy="44980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F84BB2E-D818-1146-A6EC-3B1E96C6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15427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11040" y="2032663"/>
            <a:ext cx="5852160" cy="44065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32663"/>
            <a:ext cx="3421062" cy="440658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08D41F-5D8A-104C-91BB-0993F362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76291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Lau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8"/>
            <a:ext cx="9535943" cy="4481195"/>
          </a:xfrm>
        </p:spPr>
        <p:txBody>
          <a:bodyPr/>
          <a:lstStyle>
            <a:lvl1pPr marL="0" indent="0">
              <a:buNone/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6162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6137" y="2636712"/>
            <a:ext cx="9535943" cy="3875406"/>
          </a:xfrm>
        </p:spPr>
        <p:txBody>
          <a:bodyPr/>
          <a:lstStyle>
            <a:lvl1pPr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846138" y="2021619"/>
            <a:ext cx="9535942" cy="53847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4F4A2-4DCA-3245-884D-A28E5252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23873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9"/>
            <a:ext cx="9535943" cy="44907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75F0B-D22C-7540-812C-B6A8505C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/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46137" y="2032000"/>
            <a:ext cx="9535943" cy="44399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BBA6F09-20C5-ED41-9E65-3BEA7A6A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13755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7" y="2021619"/>
            <a:ext cx="4391025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7" y="2641793"/>
            <a:ext cx="4391025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3375" y="2021619"/>
            <a:ext cx="4968706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3375" y="2641793"/>
            <a:ext cx="4968706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3FCFE3-5044-1348-A072-CD5AB399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209992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6139" y="2022889"/>
            <a:ext cx="4391024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1313" y="2022889"/>
            <a:ext cx="4960768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46137" y="403225"/>
            <a:ext cx="9535943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C82DB91-87A2-0743-A796-C88DC368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  <p:extLst>
      <p:ext uri="{BB962C8B-B14F-4D97-AF65-F5344CB8AC3E}">
        <p14:creationId xmlns:p14="http://schemas.microsoft.com/office/powerpoint/2010/main" val="47889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Untertitel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45211"/>
            <a:ext cx="2994342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657669"/>
            <a:ext cx="2994342" cy="387477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13600" y="2044990"/>
            <a:ext cx="313944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213600" y="2667828"/>
            <a:ext cx="313944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2"/>
          </p:nvPr>
        </p:nvSpPr>
        <p:spPr>
          <a:xfrm>
            <a:off x="4043680" y="2044990"/>
            <a:ext cx="296672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43680" y="2657668"/>
            <a:ext cx="296672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4310086-43D6-3647-A58E-649886A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041719"/>
            <a:ext cx="3004502" cy="44399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3253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741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4CF8913-CE39-6741-883D-C60EBE9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 dirty="0"/>
              <a:t>Einheit · Event · Ort · Datum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476422" cy="1460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22889"/>
            <a:ext cx="9476422" cy="479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3" y="6764082"/>
            <a:ext cx="20964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89" r:id="rId3"/>
    <p:sldLayoutId id="2147483697" r:id="rId4"/>
    <p:sldLayoutId id="2147483694" r:id="rId5"/>
    <p:sldLayoutId id="2147483692" r:id="rId6"/>
    <p:sldLayoutId id="2147483691" r:id="rId7"/>
    <p:sldLayoutId id="2147483700" r:id="rId8"/>
    <p:sldLayoutId id="2147483701" r:id="rId9"/>
    <p:sldLayoutId id="2147483688" r:id="rId10"/>
    <p:sldLayoutId id="2147483695" r:id="rId11"/>
    <p:sldLayoutId id="2147483696" r:id="rId12"/>
    <p:sldLayoutId id="214748369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DD565D"/>
          </a:solidFill>
          <a:latin typeface="Avenir Next Condensed" charset="0"/>
          <a:ea typeface="Avenir Next Condensed" charset="0"/>
          <a:cs typeface="Avenir Next Condensed" charset="0"/>
        </a:defRPr>
      </a:lvl1pPr>
    </p:titleStyle>
    <p:bodyStyle>
      <a:lvl1pPr marL="180975" indent="-180975" algn="l" defTabSz="914400" rtl="0" eaLnBrk="1" latinLnBrk="0" hangingPunct="1">
        <a:lnSpc>
          <a:spcPts val="2500"/>
        </a:lnSpc>
        <a:spcBef>
          <a:spcPts val="1000"/>
        </a:spcBef>
        <a:buFont typeface="Arial"/>
        <a:buChar char="•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1pPr>
      <a:lvl2pPr marL="444500" indent="-222250" algn="l" defTabSz="914400" rtl="0" eaLnBrk="1" latinLnBrk="0" hangingPunct="1">
        <a:lnSpc>
          <a:spcPts val="2500"/>
        </a:lnSpc>
        <a:spcBef>
          <a:spcPts val="500"/>
        </a:spcBef>
        <a:buFont typeface="Symbol" charset="2"/>
        <a:buChar char="-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2pPr>
      <a:lvl3pPr marL="668338" indent="-223838" algn="l" defTabSz="914400" rtl="0" eaLnBrk="1" latinLnBrk="0" hangingPunct="1">
        <a:lnSpc>
          <a:spcPts val="2500"/>
        </a:lnSpc>
        <a:spcBef>
          <a:spcPts val="500"/>
        </a:spcBef>
        <a:buFont typeface="CharisSIL" charset="0"/>
        <a:buChar char="‣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3pPr>
      <a:lvl4pPr marL="890588" indent="-222250" algn="l" defTabSz="914400" rtl="0" eaLnBrk="1" latinLnBrk="0" hangingPunct="1">
        <a:lnSpc>
          <a:spcPts val="2500"/>
        </a:lnSpc>
        <a:spcBef>
          <a:spcPts val="500"/>
        </a:spcBef>
        <a:buFont typeface="LucidaGrande" charset="0"/>
        <a:buChar char="▹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4pPr>
      <a:lvl5pPr marL="1160463" indent="-269875" algn="l" defTabSz="914400" rtl="0" eaLnBrk="1" latinLnBrk="0" hangingPunct="1">
        <a:lnSpc>
          <a:spcPts val="2500"/>
        </a:lnSpc>
        <a:spcBef>
          <a:spcPts val="500"/>
        </a:spcBef>
        <a:buFont typeface="Menlo-Regular" charset="0"/>
        <a:buChar char="➝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4" userDrawn="1">
          <p15:clr>
            <a:srgbClr val="F26B43"/>
          </p15:clr>
        </p15:guide>
        <p15:guide id="2" pos="533" userDrawn="1">
          <p15:clr>
            <a:srgbClr val="F26B43"/>
          </p15:clr>
        </p15:guide>
        <p15:guide id="3" pos="601" userDrawn="1">
          <p15:clr>
            <a:srgbClr val="F26B43"/>
          </p15:clr>
        </p15:guide>
        <p15:guide id="4" orient="horz" pos="1428" userDrawn="1">
          <p15:clr>
            <a:srgbClr val="F26B43"/>
          </p15:clr>
        </p15:guide>
        <p15:guide id="5" orient="horz" pos="1814" userDrawn="1">
          <p15:clr>
            <a:srgbClr val="F26B43"/>
          </p15:clr>
        </p15:guide>
        <p15:guide id="6" pos="3299" userDrawn="1">
          <p15:clr>
            <a:srgbClr val="F26B43"/>
          </p15:clr>
        </p15:guide>
        <p15:guide id="7" pos="3413" userDrawn="1">
          <p15:clr>
            <a:srgbClr val="F26B43"/>
          </p15:clr>
        </p15:guide>
        <p15:guide id="8" pos="6452" userDrawn="1">
          <p15:clr>
            <a:srgbClr val="F26B43"/>
          </p15:clr>
        </p15:guide>
        <p15:guide id="9" orient="horz" pos="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s.jordi@scnat.ch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s.jordi@scnat.ch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60"/>
            <a:ext cx="7344417" cy="886108"/>
          </a:xfrm>
        </p:spPr>
        <p:txBody>
          <a:bodyPr/>
          <a:lstStyle/>
          <a:p>
            <a:r>
              <a:rPr lang="de-DE" dirty="0"/>
              <a:t>Individueller Auftritt der Mitglieder unter dem SCNAT-Dach</a:t>
            </a:r>
          </a:p>
          <a:p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Redesign der SCNAT-Webportale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CF6E1A-3FB6-AD4B-B228-0851BD70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2"/>
          <a:stretch/>
        </p:blipFill>
        <p:spPr>
          <a:xfrm>
            <a:off x="595249" y="2315887"/>
            <a:ext cx="5264505" cy="44669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BF424C0-4E18-634F-850C-70C97C925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50" y="2148622"/>
            <a:ext cx="5518823" cy="448270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F6E745-AF71-9B40-8930-3BCB75BB9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177" y="1981357"/>
            <a:ext cx="5196241" cy="454248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8666E6C-9F9F-F841-833F-56E1C8CD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668" y="1814567"/>
            <a:ext cx="5264505" cy="454248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8C9BCE0-B314-1E47-996E-0C09AB19F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103" y="1653425"/>
            <a:ext cx="5439826" cy="453023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92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60"/>
            <a:ext cx="7344417" cy="886108"/>
          </a:xfrm>
        </p:spPr>
        <p:txBody>
          <a:bodyPr/>
          <a:lstStyle/>
          <a:p>
            <a:r>
              <a:rPr lang="de-DE" dirty="0"/>
              <a:t>Eigener Header mit Logo, Bild und Text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Redesign der SCNAT-Webportale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CF6E1A-3FB6-AD4B-B228-0851BD70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2" b="56343"/>
          <a:stretch/>
        </p:blipFill>
        <p:spPr>
          <a:xfrm>
            <a:off x="676219" y="1683596"/>
            <a:ext cx="9204289" cy="317833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69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60"/>
            <a:ext cx="7344417" cy="886108"/>
          </a:xfrm>
        </p:spPr>
        <p:txBody>
          <a:bodyPr/>
          <a:lstStyle/>
          <a:p>
            <a:r>
              <a:rPr lang="de-DE" dirty="0"/>
              <a:t>Eigene Domain möglich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Redesign der SCNAT-Webportale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584875-051E-EE44-9768-8B589C64D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41"/>
          <a:stretch/>
        </p:blipFill>
        <p:spPr>
          <a:xfrm>
            <a:off x="671901" y="1673969"/>
            <a:ext cx="9264392" cy="506136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3EFE5A0-2C1F-E147-BB7A-D09F5F48EE51}"/>
              </a:ext>
            </a:extLst>
          </p:cNvPr>
          <p:cNvSpPr/>
          <p:nvPr/>
        </p:nvSpPr>
        <p:spPr>
          <a:xfrm>
            <a:off x="6233531" y="1534694"/>
            <a:ext cx="1906859" cy="780585"/>
          </a:xfrm>
          <a:prstGeom prst="ellipse">
            <a:avLst/>
          </a:prstGeom>
          <a:noFill/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6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60"/>
            <a:ext cx="7344417" cy="886108"/>
          </a:xfrm>
        </p:spPr>
        <p:txBody>
          <a:bodyPr/>
          <a:lstStyle/>
          <a:p>
            <a:r>
              <a:rPr lang="de-DE" dirty="0"/>
              <a:t>Eigener </a:t>
            </a:r>
            <a:r>
              <a:rPr lang="de-DE" dirty="0" err="1"/>
              <a:t>Footer</a:t>
            </a:r>
            <a:r>
              <a:rPr lang="de-DE" dirty="0"/>
              <a:t> mit Kontakt, Newsletter- und </a:t>
            </a:r>
            <a:r>
              <a:rPr lang="de-DE" dirty="0" err="1"/>
              <a:t>Social</a:t>
            </a:r>
            <a:r>
              <a:rPr lang="de-DE" dirty="0"/>
              <a:t>-Media-Verlinkung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Redesign der SCNAT-Webportale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2D2D04-95FE-904E-AD36-F13A76D1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32" y="1728440"/>
            <a:ext cx="7374931" cy="454224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A03698F-B0A5-004A-8E0C-D94BECF07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86"/>
          <a:stretch/>
        </p:blipFill>
        <p:spPr>
          <a:xfrm>
            <a:off x="3541713" y="4661016"/>
            <a:ext cx="6553579" cy="178768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70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60"/>
            <a:ext cx="7344417" cy="5491562"/>
          </a:xfrm>
        </p:spPr>
        <p:txBody>
          <a:bodyPr/>
          <a:lstStyle/>
          <a:p>
            <a:r>
              <a:rPr lang="de-DE" dirty="0"/>
              <a:t>Vorteile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Kostenlose Dienstleistung (exkl. Domainnamen)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Viele Funktionalitäten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Individuelle Lösungen möglich, z.B. Anmeldeformulare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Schulung und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Betrieb, Datenhaltung und Wartung bei der SCNAT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Ihre Webseite im SCNAT-Webportal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</p:spTree>
    <p:extLst>
      <p:ext uri="{BB962C8B-B14F-4D97-AF65-F5344CB8AC3E}">
        <p14:creationId xmlns:p14="http://schemas.microsoft.com/office/powerpoint/2010/main" val="249194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59"/>
            <a:ext cx="7344417" cy="5960715"/>
          </a:xfrm>
        </p:spPr>
        <p:txBody>
          <a:bodyPr/>
          <a:lstStyle/>
          <a:p>
            <a:r>
              <a:rPr lang="de-DE" dirty="0"/>
              <a:t>Schritte zur eignen Webseite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Kontakt aufnehmen: </a:t>
            </a:r>
            <a:r>
              <a:rPr lang="de-DE" b="0" u="sng" dirty="0">
                <a:hlinkClick r:id="rId2"/>
              </a:rPr>
              <a:t>andres.jordi@scnat.ch</a:t>
            </a:r>
            <a:endParaRPr lang="de-DE" b="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 Vertrag unterzeichnen (Nutzungsbedingungen)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Schulung zum CMS besuchen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Anlegen Webseite (SCNAT)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Webseite bauen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Abnahme und Freischaltung  (SCNAT)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Webseite eigenständig betreiben und pflegen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Ihre Webseite im SCNAT-Webportal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</p:spTree>
    <p:extLst>
      <p:ext uri="{BB962C8B-B14F-4D97-AF65-F5344CB8AC3E}">
        <p14:creationId xmlns:p14="http://schemas.microsoft.com/office/powerpoint/2010/main" val="26196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95249" y="1109959"/>
            <a:ext cx="7344417" cy="5960715"/>
          </a:xfrm>
        </p:spPr>
        <p:txBody>
          <a:bodyPr/>
          <a:lstStyle/>
          <a:p>
            <a:r>
              <a:rPr lang="de-DE" dirty="0"/>
              <a:t>Organisation</a:t>
            </a: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Chefredaktor: Koordination, Schulungen, Unterstützung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Webredaktion: Qualitätskontrolle, Empfehlungen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Support: Fragen zu Betrieb und  Funktionen CMS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IT: Betrieb, Entwicklung, Technik</a:t>
            </a:r>
          </a:p>
          <a:p>
            <a:endParaRPr lang="de-DE" dirty="0"/>
          </a:p>
          <a:p>
            <a:r>
              <a:rPr lang="de-DE" dirty="0"/>
              <a:t>Interessiert?</a:t>
            </a:r>
          </a:p>
          <a:p>
            <a:r>
              <a:rPr lang="de-DE" b="0" dirty="0">
                <a:hlinkClick r:id="rId2"/>
              </a:rPr>
              <a:t>andres.jordi@scnat.ch</a:t>
            </a:r>
            <a:r>
              <a:rPr lang="de-DE" b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50646" y="285936"/>
            <a:ext cx="9506902" cy="789955"/>
          </a:xfrm>
        </p:spPr>
        <p:txBody>
          <a:bodyPr/>
          <a:lstStyle/>
          <a:p>
            <a:r>
              <a:rPr lang="de-DE" dirty="0"/>
              <a:t>Ihre Webseite im SCNAT-Webportal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Präsidentinnen</a:t>
            </a:r>
            <a:r>
              <a:rPr lang="en-US" dirty="0"/>
              <a:t>- und </a:t>
            </a:r>
            <a:r>
              <a:rPr lang="en-US" dirty="0" err="1"/>
              <a:t>Präsidenten-Konferenz</a:t>
            </a:r>
            <a:r>
              <a:rPr lang="en-US" dirty="0"/>
              <a:t> der </a:t>
            </a:r>
            <a:r>
              <a:rPr lang="en-US" dirty="0" err="1"/>
              <a:t>Plattform</a:t>
            </a:r>
            <a:r>
              <a:rPr lang="en-US" dirty="0"/>
              <a:t> NWR · 27. Mai 2021</a:t>
            </a:r>
          </a:p>
        </p:txBody>
      </p:sp>
    </p:spTree>
    <p:extLst>
      <p:ext uri="{BB962C8B-B14F-4D97-AF65-F5344CB8AC3E}">
        <p14:creationId xmlns:p14="http://schemas.microsoft.com/office/powerpoint/2010/main" val="3222513485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SCNAT 2020">
      <a:dk1>
        <a:srgbClr val="5A616A"/>
      </a:dk1>
      <a:lt1>
        <a:srgbClr val="FFFFFF"/>
      </a:lt1>
      <a:dk2>
        <a:srgbClr val="E95057"/>
      </a:dk2>
      <a:lt2>
        <a:srgbClr val="E7E6E6"/>
      </a:lt2>
      <a:accent1>
        <a:srgbClr val="50AEE1"/>
      </a:accent1>
      <a:accent2>
        <a:srgbClr val="22567C"/>
      </a:accent2>
      <a:accent3>
        <a:srgbClr val="83BF63"/>
      </a:accent3>
      <a:accent4>
        <a:srgbClr val="008657"/>
      </a:accent4>
      <a:accent5>
        <a:srgbClr val="FFCD00"/>
      </a:accent5>
      <a:accent6>
        <a:srgbClr val="F18700"/>
      </a:accent6>
      <a:hlink>
        <a:srgbClr val="EA5159"/>
      </a:hlink>
      <a:folHlink>
        <a:srgbClr val="BA19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9" id="{80734A06-897C-1348-A592-179CCBE2E248}" vid="{B6FF6210-F3B0-BF4B-A25D-D82609A5280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1_Benutzerdefiniertes Design</Template>
  <TotalTime>0</TotalTime>
  <Words>236</Words>
  <Application>Microsoft Macintosh PowerPoint</Application>
  <PresentationFormat>Benutzerdefiniert</PresentationFormat>
  <Paragraphs>44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Avenir Next Condensed</vt:lpstr>
      <vt:lpstr>Calibri</vt:lpstr>
      <vt:lpstr>CharisSIL</vt:lpstr>
      <vt:lpstr>LucidaGrande</vt:lpstr>
      <vt:lpstr>Menlo-Regular</vt:lpstr>
      <vt:lpstr>Symbol</vt:lpstr>
      <vt:lpstr>1_Benutzerdefiniertes Design</vt:lpstr>
      <vt:lpstr>Redesign der SCNAT-Webportale</vt:lpstr>
      <vt:lpstr>Redesign der SCNAT-Webportale</vt:lpstr>
      <vt:lpstr>Redesign der SCNAT-Webportale</vt:lpstr>
      <vt:lpstr>Redesign der SCNAT-Webportale</vt:lpstr>
      <vt:lpstr>Ihre Webseite im SCNAT-Webportal</vt:lpstr>
      <vt:lpstr>Ihre Webseite im SCNAT-Webportal</vt:lpstr>
      <vt:lpstr>Ihre Webseite im SCNAT-Webportal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Andres Jordi</dc:creator>
  <cp:lastModifiedBy>Microsoft Office-Benutzer</cp:lastModifiedBy>
  <cp:revision>14</cp:revision>
  <cp:lastPrinted>2019-08-20T12:42:48Z</cp:lastPrinted>
  <dcterms:created xsi:type="dcterms:W3CDTF">2019-12-19T12:45:05Z</dcterms:created>
  <dcterms:modified xsi:type="dcterms:W3CDTF">2021-05-27T07:12:45Z</dcterms:modified>
</cp:coreProperties>
</file>