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4"/>
  </p:notesMasterIdLst>
  <p:handoutMasterIdLst>
    <p:handoutMasterId r:id="rId15"/>
  </p:handoutMasterIdLst>
  <p:sldIdLst>
    <p:sldId id="273" r:id="rId2"/>
    <p:sldId id="274" r:id="rId3"/>
    <p:sldId id="275" r:id="rId4"/>
    <p:sldId id="286" r:id="rId5"/>
    <p:sldId id="284" r:id="rId6"/>
    <p:sldId id="276" r:id="rId7"/>
    <p:sldId id="287" r:id="rId8"/>
    <p:sldId id="277" r:id="rId9"/>
    <p:sldId id="279" r:id="rId10"/>
    <p:sldId id="280" r:id="rId11"/>
    <p:sldId id="285" r:id="rId12"/>
    <p:sldId id="282" r:id="rId13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565D"/>
    <a:srgbClr val="5B6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0"/>
    <p:restoredTop sz="94823"/>
  </p:normalViewPr>
  <p:slideViewPr>
    <p:cSldViewPr snapToGrid="0" snapToObjects="1">
      <p:cViewPr varScale="1">
        <p:scale>
          <a:sx n="115" d="100"/>
          <a:sy n="115" d="100"/>
        </p:scale>
        <p:origin x="104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25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2324-A6F3-2F41-A611-387F46C53855}" type="datetimeFigureOut">
              <a:rPr lang="de-DE" smtClean="0"/>
              <a:t>19.12.19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7184-FF67-B34B-A2CE-A1244A6B7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90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E3750-FF72-3148-AA13-DF32A649BF7A}" type="datetimeFigureOut">
              <a:rPr lang="de-DE" smtClean="0"/>
              <a:t>19.12.19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83C3E-C972-D14F-BBA1-88A056F5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86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6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76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3C3E-C972-D14F-BBA1-88A056F54D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46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 flipH="1">
            <a:off x="0" y="839757"/>
            <a:ext cx="10219426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46138" y="1255713"/>
            <a:ext cx="9396411" cy="1979612"/>
          </a:xfrm>
        </p:spPr>
        <p:txBody>
          <a:bodyPr/>
          <a:lstStyle>
            <a:lvl1pPr marL="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 marL="9144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 marL="13716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 marL="18288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0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1706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46138" y="2021840"/>
            <a:ext cx="9517062" cy="51562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846138" y="2641600"/>
            <a:ext cx="9517062" cy="41021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A0EB-25EA-8B4C-A25D-B8AA432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12434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/Tabelle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3113" y="2042160"/>
            <a:ext cx="5780087" cy="4498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6138" y="2021840"/>
            <a:ext cx="3338512" cy="44980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17062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84BB2E-D818-1146-A6EC-3B1E96C6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15427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11040" y="2032663"/>
            <a:ext cx="5852160" cy="44065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6138" y="2032663"/>
            <a:ext cx="3421062" cy="440658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1706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08D41F-5D8A-104C-91BB-0993F362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76291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46137" y="2021618"/>
            <a:ext cx="9535943" cy="4481195"/>
          </a:xfrm>
        </p:spPr>
        <p:txBody>
          <a:bodyPr/>
          <a:lstStyle>
            <a:lvl1pPr marL="0" indent="0">
              <a:buNone/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616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6137" y="2636712"/>
            <a:ext cx="9535943" cy="3875406"/>
          </a:xfrm>
        </p:spPr>
        <p:txBody>
          <a:bodyPr/>
          <a:lstStyle>
            <a:lvl1pPr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>
              <a:defRPr sz="1600" b="0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46138" y="2021619"/>
            <a:ext cx="9535942" cy="53847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4F4A2-4DCA-3245-884D-A28E5252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2387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46137" y="2021619"/>
            <a:ext cx="9535943" cy="449072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775F0B-D22C-7540-812C-B6A8505C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35942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46137" y="2032000"/>
            <a:ext cx="9535943" cy="443992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BA6F09-20C5-ED41-9E65-3BEA7A6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3755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6137" y="2021619"/>
            <a:ext cx="4391025" cy="49276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7" y="2641793"/>
            <a:ext cx="4391025" cy="385000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2021619"/>
            <a:ext cx="4968706" cy="49276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641793"/>
            <a:ext cx="4968706" cy="385000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23FCFE3-5044-1348-A072-CD5AB39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209992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6139" y="2022889"/>
            <a:ext cx="4391024" cy="451993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2022889"/>
            <a:ext cx="4960768" cy="451993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46137" y="403225"/>
            <a:ext cx="9535943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C82DB91-87A2-0743-A796-C88DC3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47889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6138" y="2045211"/>
            <a:ext cx="2994342" cy="59086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8" y="2657669"/>
            <a:ext cx="2994342" cy="38747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13600" y="2044990"/>
            <a:ext cx="3139440" cy="59086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213600" y="2667828"/>
            <a:ext cx="3139440" cy="38646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2"/>
          </p:nvPr>
        </p:nvSpPr>
        <p:spPr>
          <a:xfrm>
            <a:off x="4043680" y="2044990"/>
            <a:ext cx="2966720" cy="59086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043680" y="2657668"/>
            <a:ext cx="2966720" cy="38646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4310086-43D6-3647-A58E-649886A7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6138" y="2041719"/>
            <a:ext cx="3004502" cy="443992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325360" y="2041718"/>
            <a:ext cx="3027680" cy="44399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46138" y="403225"/>
            <a:ext cx="9506902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074160" y="2041718"/>
            <a:ext cx="3027680" cy="44399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4CF8913-CE39-6741-883D-C60EBE9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46138" y="403225"/>
            <a:ext cx="9476422" cy="1460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6138" y="2022889"/>
            <a:ext cx="9476422" cy="4795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3" y="6764082"/>
            <a:ext cx="20964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89" r:id="rId3"/>
    <p:sldLayoutId id="2147483697" r:id="rId4"/>
    <p:sldLayoutId id="2147483694" r:id="rId5"/>
    <p:sldLayoutId id="2147483692" r:id="rId6"/>
    <p:sldLayoutId id="2147483691" r:id="rId7"/>
    <p:sldLayoutId id="2147483700" r:id="rId8"/>
    <p:sldLayoutId id="2147483701" r:id="rId9"/>
    <p:sldLayoutId id="2147483688" r:id="rId10"/>
    <p:sldLayoutId id="2147483695" r:id="rId11"/>
    <p:sldLayoutId id="2147483696" r:id="rId12"/>
    <p:sldLayoutId id="214748369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DD565D"/>
          </a:solidFill>
          <a:latin typeface="Avenir Next Condensed" charset="0"/>
          <a:ea typeface="Avenir Next Condensed" charset="0"/>
          <a:cs typeface="Avenir Next Condensed" charset="0"/>
        </a:defRPr>
      </a:lvl1pPr>
    </p:titleStyle>
    <p:bodyStyle>
      <a:lvl1pPr marL="180975" indent="-180975" algn="l" defTabSz="914400" rtl="0" eaLnBrk="1" latinLnBrk="0" hangingPunct="1">
        <a:lnSpc>
          <a:spcPts val="2500"/>
        </a:lnSpc>
        <a:spcBef>
          <a:spcPts val="1000"/>
        </a:spcBef>
        <a:buFont typeface="Arial"/>
        <a:buChar char="•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1pPr>
      <a:lvl2pPr marL="444500" indent="-222250" algn="l" defTabSz="914400" rtl="0" eaLnBrk="1" latinLnBrk="0" hangingPunct="1">
        <a:lnSpc>
          <a:spcPts val="2500"/>
        </a:lnSpc>
        <a:spcBef>
          <a:spcPts val="500"/>
        </a:spcBef>
        <a:buFont typeface="Symbol" charset="2"/>
        <a:buChar char="-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2pPr>
      <a:lvl3pPr marL="668338" indent="-223838" algn="l" defTabSz="914400" rtl="0" eaLnBrk="1" latinLnBrk="0" hangingPunct="1">
        <a:lnSpc>
          <a:spcPts val="2500"/>
        </a:lnSpc>
        <a:spcBef>
          <a:spcPts val="500"/>
        </a:spcBef>
        <a:buFont typeface="CharisSIL" charset="0"/>
        <a:buChar char="‣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3pPr>
      <a:lvl4pPr marL="890588" indent="-222250" algn="l" defTabSz="914400" rtl="0" eaLnBrk="1" latinLnBrk="0" hangingPunct="1">
        <a:lnSpc>
          <a:spcPts val="2500"/>
        </a:lnSpc>
        <a:spcBef>
          <a:spcPts val="500"/>
        </a:spcBef>
        <a:buFont typeface="LucidaGrande" charset="0"/>
        <a:buChar char="▹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4pPr>
      <a:lvl5pPr marL="1160463" indent="-269875" algn="l" defTabSz="914400" rtl="0" eaLnBrk="1" latinLnBrk="0" hangingPunct="1">
        <a:lnSpc>
          <a:spcPts val="2500"/>
        </a:lnSpc>
        <a:spcBef>
          <a:spcPts val="500"/>
        </a:spcBef>
        <a:buFont typeface="Menlo-Regular" charset="0"/>
        <a:buChar char="➝"/>
        <a:tabLst/>
        <a:defRPr sz="20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4" userDrawn="1">
          <p15:clr>
            <a:srgbClr val="F26B43"/>
          </p15:clr>
        </p15:guide>
        <p15:guide id="2" pos="533" userDrawn="1">
          <p15:clr>
            <a:srgbClr val="F26B43"/>
          </p15:clr>
        </p15:guide>
        <p15:guide id="3" pos="601" userDrawn="1">
          <p15:clr>
            <a:srgbClr val="F26B43"/>
          </p15:clr>
        </p15:guide>
        <p15:guide id="4" orient="horz" pos="1428" userDrawn="1">
          <p15:clr>
            <a:srgbClr val="F26B43"/>
          </p15:clr>
        </p15:guide>
        <p15:guide id="5" orient="horz" pos="1814" userDrawn="1">
          <p15:clr>
            <a:srgbClr val="F26B43"/>
          </p15:clr>
        </p15:guide>
        <p15:guide id="6" pos="3299" userDrawn="1">
          <p15:clr>
            <a:srgbClr val="F26B43"/>
          </p15:clr>
        </p15:guide>
        <p15:guide id="7" pos="3413" userDrawn="1">
          <p15:clr>
            <a:srgbClr val="F26B43"/>
          </p15:clr>
        </p15:guide>
        <p15:guide id="8" pos="6452" userDrawn="1">
          <p15:clr>
            <a:srgbClr val="F26B43"/>
          </p15:clr>
        </p15:guide>
        <p15:guide id="9" orient="horz" pos="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9">
            <a:extLst>
              <a:ext uri="{FF2B5EF4-FFF2-40B4-BE49-F238E27FC236}">
                <a16:creationId xmlns:a16="http://schemas.microsoft.com/office/drawing/2014/main" id="{106951F4-FF3C-634F-8150-F2A91BD34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43" r="8756" b="1267"/>
          <a:stretch/>
        </p:blipFill>
        <p:spPr>
          <a:xfrm>
            <a:off x="0" y="0"/>
            <a:ext cx="10692000" cy="7559675"/>
          </a:xfrm>
          <a:prstGeom prst="rect">
            <a:avLst/>
          </a:prstGeom>
          <a:noFill/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B940E61-85DC-6C43-99A5-3D86854B7D29}"/>
              </a:ext>
            </a:extLst>
          </p:cNvPr>
          <p:cNvGrpSpPr/>
          <p:nvPr/>
        </p:nvGrpSpPr>
        <p:grpSpPr>
          <a:xfrm>
            <a:off x="-95566" y="831664"/>
            <a:ext cx="10787377" cy="6801741"/>
            <a:chOff x="-95566" y="831664"/>
            <a:chExt cx="10787377" cy="6801741"/>
          </a:xfrm>
        </p:grpSpPr>
        <p:sp>
          <p:nvSpPr>
            <p:cNvPr id="3" name="Rectangle avec un coin arrondi 5">
              <a:extLst>
                <a:ext uri="{FF2B5EF4-FFF2-40B4-BE49-F238E27FC236}">
                  <a16:creationId xmlns:a16="http://schemas.microsoft.com/office/drawing/2014/main" id="{438BE31E-4BCC-F94C-BF8F-1FA4FD7786E5}"/>
                </a:ext>
              </a:extLst>
            </p:cNvPr>
            <p:cNvSpPr/>
            <p:nvPr/>
          </p:nvSpPr>
          <p:spPr>
            <a:xfrm rot="10800000">
              <a:off x="846138" y="831664"/>
              <a:ext cx="9845673" cy="2590755"/>
            </a:xfrm>
            <a:prstGeom prst="round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84" dirty="0"/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566" y="6373405"/>
              <a:ext cx="3668823" cy="1260000"/>
            </a:xfrm>
            <a:prstGeom prst="rect">
              <a:avLst/>
            </a:prstGeom>
          </p:spPr>
        </p:pic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Titelfolie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mit Illustration </a:t>
            </a:r>
          </a:p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und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Logo </a:t>
            </a: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negativ</a:t>
            </a:r>
            <a:endParaRPr lang="fr-FR" sz="6000" spc="-100" dirty="0">
              <a:solidFill>
                <a:srgbClr val="5B6468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3AABD5-6BA5-B146-8658-80B96247CB6F}"/>
              </a:ext>
            </a:extLst>
          </p:cNvPr>
          <p:cNvSpPr txBox="1"/>
          <p:nvPr/>
        </p:nvSpPr>
        <p:spPr>
          <a:xfrm rot="20779141">
            <a:off x="3573258" y="5240509"/>
            <a:ext cx="400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Platzhalter-Illustration/-Foto ersetzen!</a:t>
            </a:r>
          </a:p>
        </p:txBody>
      </p:sp>
    </p:spTree>
    <p:extLst>
      <p:ext uri="{BB962C8B-B14F-4D97-AF65-F5344CB8AC3E}">
        <p14:creationId xmlns:p14="http://schemas.microsoft.com/office/powerpoint/2010/main" val="123281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41713" y="7070675"/>
            <a:ext cx="6811327" cy="4016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82114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337E17-7266-3C41-A33F-5B5F971462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1C818-D325-4045-8135-C3B91D2C5F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811D0D-9113-704E-9881-F963AC83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E47E164-9E02-3248-AE56-4100623680F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E41BEF-5748-0348-B81A-AF6B9DC6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Einheit · Event · Ort ·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7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774958090"/>
              </p:ext>
            </p:extLst>
          </p:nvPr>
        </p:nvGraphicFramePr>
        <p:xfrm>
          <a:off x="846138" y="2641601"/>
          <a:ext cx="9517060" cy="29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33087" y="7070675"/>
            <a:ext cx="6821487" cy="4016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106951F4-FF3C-634F-8150-F2A91BD34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9675"/>
          </a:xfrm>
          <a:prstGeom prst="rect">
            <a:avLst/>
          </a:prstGeom>
          <a:noFill/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2F942E8-A1EF-BA41-932B-8BE7EED423E9}"/>
              </a:ext>
            </a:extLst>
          </p:cNvPr>
          <p:cNvGrpSpPr/>
          <p:nvPr/>
        </p:nvGrpSpPr>
        <p:grpSpPr>
          <a:xfrm>
            <a:off x="-91439" y="831664"/>
            <a:ext cx="10783251" cy="6788405"/>
            <a:chOff x="-91439" y="831664"/>
            <a:chExt cx="10783251" cy="6788405"/>
          </a:xfrm>
        </p:grpSpPr>
        <p:sp>
          <p:nvSpPr>
            <p:cNvPr id="3" name="Rectangle avec un coin arrondi 5">
              <a:extLst>
                <a:ext uri="{FF2B5EF4-FFF2-40B4-BE49-F238E27FC236}">
                  <a16:creationId xmlns:a16="http://schemas.microsoft.com/office/drawing/2014/main" id="{438BE31E-4BCC-F94C-BF8F-1FA4FD7786E5}"/>
                </a:ext>
              </a:extLst>
            </p:cNvPr>
            <p:cNvSpPr/>
            <p:nvPr/>
          </p:nvSpPr>
          <p:spPr>
            <a:xfrm rot="10800000">
              <a:off x="846137" y="831664"/>
              <a:ext cx="9845675" cy="2590755"/>
            </a:xfrm>
            <a:prstGeom prst="round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84" dirty="0"/>
            </a:p>
          </p:txBody>
        </p:sp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39" y="6352549"/>
              <a:ext cx="3690719" cy="1267520"/>
            </a:xfrm>
            <a:prstGeom prst="rect">
              <a:avLst/>
            </a:prstGeom>
          </p:spPr>
        </p:pic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2" cy="2590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 err="1">
                <a:latin typeface="Avenir Next Condensed" charset="0"/>
                <a:ea typeface="Avenir Next Condensed" charset="0"/>
                <a:cs typeface="Avenir Next Condensed" charset="0"/>
              </a:rPr>
              <a:t>Titelfolie</a:t>
            </a:r>
            <a:r>
              <a:rPr lang="fr-FR" sz="6000" spc="-100" dirty="0">
                <a:latin typeface="Avenir Next Condensed" charset="0"/>
                <a:ea typeface="Avenir Next Condensed" charset="0"/>
                <a:cs typeface="Avenir Next Condensed" charset="0"/>
              </a:rPr>
              <a:t> mit </a:t>
            </a:r>
            <a:r>
              <a:rPr lang="fr-FR" sz="6000" spc="-100" dirty="0" err="1">
                <a:latin typeface="Avenir Next Condensed" charset="0"/>
                <a:ea typeface="Avenir Next Condensed" charset="0"/>
                <a:cs typeface="Avenir Next Condensed" charset="0"/>
              </a:rPr>
              <a:t>Foto</a:t>
            </a:r>
            <a:r>
              <a:rPr lang="fr-FR" sz="6000" spc="-100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6000" spc="-100" dirty="0" err="1">
                <a:latin typeface="Avenir Next Condensed" charset="0"/>
                <a:ea typeface="Avenir Next Condensed" charset="0"/>
                <a:cs typeface="Avenir Next Condensed" charset="0"/>
              </a:rPr>
              <a:t>und</a:t>
            </a:r>
            <a:r>
              <a:rPr lang="fr-FR" sz="6000" spc="-100" dirty="0">
                <a:latin typeface="Avenir Next Condensed" charset="0"/>
                <a:ea typeface="Avenir Next Condensed" charset="0"/>
                <a:cs typeface="Avenir Next Condensed" charset="0"/>
              </a:rPr>
              <a:t> Logo rot/</a:t>
            </a:r>
            <a:r>
              <a:rPr lang="fr-FR" sz="6000" spc="-100" dirty="0" err="1">
                <a:latin typeface="Avenir Next Condensed" charset="0"/>
                <a:ea typeface="Avenir Next Condensed" charset="0"/>
                <a:cs typeface="Avenir Next Condensed" charset="0"/>
              </a:rPr>
              <a:t>weiss</a:t>
            </a:r>
            <a:endParaRPr lang="fr-FR" sz="6000" spc="-1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9FA063-345A-A14A-80A9-AB1E953AE30E}"/>
              </a:ext>
            </a:extLst>
          </p:cNvPr>
          <p:cNvSpPr txBox="1"/>
          <p:nvPr/>
        </p:nvSpPr>
        <p:spPr>
          <a:xfrm rot="20779141">
            <a:off x="3573258" y="5240509"/>
            <a:ext cx="400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Platzhalter-Illustration/-Foto ersetzen!</a:t>
            </a:r>
          </a:p>
        </p:txBody>
      </p:sp>
    </p:spTree>
    <p:extLst>
      <p:ext uri="{BB962C8B-B14F-4D97-AF65-F5344CB8AC3E}">
        <p14:creationId xmlns:p14="http://schemas.microsoft.com/office/powerpoint/2010/main" val="199297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" r="8824" b="11182"/>
          <a:stretch/>
        </p:blipFill>
        <p:spPr>
          <a:xfrm>
            <a:off x="-108744" y="0"/>
            <a:ext cx="10800557" cy="755967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E0A3F55-B624-B845-9C73-DCF45D4EF1CE}"/>
              </a:ext>
            </a:extLst>
          </p:cNvPr>
          <p:cNvGrpSpPr/>
          <p:nvPr/>
        </p:nvGrpSpPr>
        <p:grpSpPr>
          <a:xfrm>
            <a:off x="-81281" y="831665"/>
            <a:ext cx="10773093" cy="6806561"/>
            <a:chOff x="-81281" y="831665"/>
            <a:chExt cx="10773093" cy="6806561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281" y="6370955"/>
              <a:ext cx="3690000" cy="1267271"/>
            </a:xfrm>
            <a:prstGeom prst="rect">
              <a:avLst/>
            </a:prstGeom>
          </p:spPr>
        </p:pic>
        <p:sp>
          <p:nvSpPr>
            <p:cNvPr id="5" name="Rectangle avec un coin arrondi 5">
              <a:extLst>
                <a:ext uri="{FF2B5EF4-FFF2-40B4-BE49-F238E27FC236}">
                  <a16:creationId xmlns:a16="http://schemas.microsoft.com/office/drawing/2014/main" id="{438BE31E-4BCC-F94C-BF8F-1FA4FD7786E5}"/>
                </a:ext>
              </a:extLst>
            </p:cNvPr>
            <p:cNvSpPr/>
            <p:nvPr/>
          </p:nvSpPr>
          <p:spPr>
            <a:xfrm rot="10800000">
              <a:off x="846137" y="831665"/>
              <a:ext cx="9845675" cy="2590755"/>
            </a:xfrm>
            <a:prstGeom prst="round1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84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43796" y="831664"/>
            <a:ext cx="9648017" cy="2590757"/>
          </a:xfrm>
        </p:spPr>
        <p:txBody>
          <a:bodyPr anchor="ctr" anchorCtr="0"/>
          <a:lstStyle/>
          <a:p>
            <a:pPr>
              <a:lnSpc>
                <a:spcPts val="5700"/>
              </a:lnSpc>
            </a:pPr>
            <a:r>
              <a:rPr lang="de-DE" dirty="0"/>
              <a:t>Titelfolie mit Foto und Logo positiv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97806A3-DAD7-2341-BBBB-EC5BC7F5D9D7}"/>
              </a:ext>
            </a:extLst>
          </p:cNvPr>
          <p:cNvSpPr txBox="1"/>
          <p:nvPr/>
        </p:nvSpPr>
        <p:spPr>
          <a:xfrm rot="20779141">
            <a:off x="3573258" y="5240509"/>
            <a:ext cx="400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Platzhalter-Illustration/-Foto ersetzen!</a:t>
            </a:r>
          </a:p>
        </p:txBody>
      </p:sp>
    </p:spTree>
    <p:extLst>
      <p:ext uri="{BB962C8B-B14F-4D97-AF65-F5344CB8AC3E}">
        <p14:creationId xmlns:p14="http://schemas.microsoft.com/office/powerpoint/2010/main" val="211311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F1FE79A-7A01-BA41-90DB-76C386F3BCD1}"/>
              </a:ext>
            </a:extLst>
          </p:cNvPr>
          <p:cNvSpPr/>
          <p:nvPr/>
        </p:nvSpPr>
        <p:spPr>
          <a:xfrm>
            <a:off x="0" y="0"/>
            <a:ext cx="1069181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B940E61-85DC-6C43-99A5-3D86854B7D29}"/>
              </a:ext>
            </a:extLst>
          </p:cNvPr>
          <p:cNvGrpSpPr/>
          <p:nvPr/>
        </p:nvGrpSpPr>
        <p:grpSpPr>
          <a:xfrm>
            <a:off x="-95566" y="831664"/>
            <a:ext cx="10787377" cy="6801741"/>
            <a:chOff x="-95566" y="831664"/>
            <a:chExt cx="10787377" cy="6801741"/>
          </a:xfrm>
        </p:grpSpPr>
        <p:sp>
          <p:nvSpPr>
            <p:cNvPr id="3" name="Rectangle avec un coin arrondi 5">
              <a:extLst>
                <a:ext uri="{FF2B5EF4-FFF2-40B4-BE49-F238E27FC236}">
                  <a16:creationId xmlns:a16="http://schemas.microsoft.com/office/drawing/2014/main" id="{438BE31E-4BCC-F94C-BF8F-1FA4FD7786E5}"/>
                </a:ext>
              </a:extLst>
            </p:cNvPr>
            <p:cNvSpPr/>
            <p:nvPr/>
          </p:nvSpPr>
          <p:spPr>
            <a:xfrm rot="10800000">
              <a:off x="846138" y="831664"/>
              <a:ext cx="9845673" cy="2590755"/>
            </a:xfrm>
            <a:prstGeom prst="round1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84" dirty="0"/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566" y="6373405"/>
              <a:ext cx="3668823" cy="1260000"/>
            </a:xfrm>
            <a:prstGeom prst="rect">
              <a:avLst/>
            </a:prstGeom>
          </p:spPr>
        </p:pic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11113" indent="-11113"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Titelfolie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mit Logo </a:t>
            </a: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negativ</a:t>
            </a:r>
            <a:endParaRPr lang="fr-FR" sz="6000" spc="-100" dirty="0">
              <a:solidFill>
                <a:srgbClr val="5B6468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8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7D0341-04E8-0443-889F-BC6D589AB9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41713" y="7070675"/>
            <a:ext cx="6811327" cy="4016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92492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15835" y="7072973"/>
            <a:ext cx="6840368" cy="364836"/>
          </a:xfrm>
        </p:spPr>
        <p:txBody>
          <a:bodyPr/>
          <a:lstStyle/>
          <a:p>
            <a:pPr algn="r"/>
            <a:r>
              <a:rPr lang="en-US" dirty="0"/>
              <a:t>Einheit · Event · Ort · Datum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53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F1FE79A-7A01-BA41-90DB-76C386F3BCD1}"/>
              </a:ext>
            </a:extLst>
          </p:cNvPr>
          <p:cNvSpPr/>
          <p:nvPr/>
        </p:nvSpPr>
        <p:spPr>
          <a:xfrm>
            <a:off x="0" y="0"/>
            <a:ext cx="1069181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B940E61-85DC-6C43-99A5-3D86854B7D29}"/>
              </a:ext>
            </a:extLst>
          </p:cNvPr>
          <p:cNvGrpSpPr/>
          <p:nvPr/>
        </p:nvGrpSpPr>
        <p:grpSpPr>
          <a:xfrm>
            <a:off x="-95566" y="831664"/>
            <a:ext cx="10787377" cy="6801741"/>
            <a:chOff x="-95566" y="831664"/>
            <a:chExt cx="10787377" cy="6801741"/>
          </a:xfrm>
        </p:grpSpPr>
        <p:sp>
          <p:nvSpPr>
            <p:cNvPr id="3" name="Rectangle avec un coin arrondi 5">
              <a:extLst>
                <a:ext uri="{FF2B5EF4-FFF2-40B4-BE49-F238E27FC236}">
                  <a16:creationId xmlns:a16="http://schemas.microsoft.com/office/drawing/2014/main" id="{438BE31E-4BCC-F94C-BF8F-1FA4FD7786E5}"/>
                </a:ext>
              </a:extLst>
            </p:cNvPr>
            <p:cNvSpPr/>
            <p:nvPr/>
          </p:nvSpPr>
          <p:spPr>
            <a:xfrm rot="10800000">
              <a:off x="846138" y="831664"/>
              <a:ext cx="9845673" cy="2590755"/>
            </a:xfrm>
            <a:prstGeom prst="round1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84" dirty="0"/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566" y="6373405"/>
              <a:ext cx="3668823" cy="1260000"/>
            </a:xfrm>
            <a:prstGeom prst="rect">
              <a:avLst/>
            </a:prstGeom>
          </p:spPr>
        </p:pic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2FA1E066-989E-824A-BD3E-079137E32EB0}"/>
              </a:ext>
            </a:extLst>
          </p:cNvPr>
          <p:cNvSpPr txBox="1">
            <a:spLocks/>
          </p:cNvSpPr>
          <p:nvPr/>
        </p:nvSpPr>
        <p:spPr>
          <a:xfrm>
            <a:off x="1035170" y="831665"/>
            <a:ext cx="9656641" cy="2590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D565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lnSpc>
                <a:spcPts val="5732"/>
              </a:lnSpc>
              <a:tabLst>
                <a:tab pos="265113" algn="l"/>
              </a:tabLst>
            </a:pP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(</a:t>
            </a: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Zwischen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)</a:t>
            </a: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Titelfolie</a:t>
            </a:r>
            <a:r>
              <a:rPr lang="fr-FR" sz="6000" spc="-100" dirty="0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mit Logo </a:t>
            </a:r>
            <a:r>
              <a:rPr lang="fr-FR" sz="6000" spc="-100" dirty="0" err="1">
                <a:solidFill>
                  <a:srgbClr val="5B6468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negativ</a:t>
            </a:r>
            <a:endParaRPr lang="fr-FR" sz="6000" spc="-100" dirty="0">
              <a:solidFill>
                <a:srgbClr val="5B6468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8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50339" y="7070675"/>
            <a:ext cx="6801167" cy="4016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78922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1FEC9A-F410-5A47-A148-1617512AF3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41713" y="7070675"/>
            <a:ext cx="6811327" cy="4016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Einheit · Event · Ort ·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16516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SCNAT 2020">
      <a:dk1>
        <a:srgbClr val="5A616A"/>
      </a:dk1>
      <a:lt1>
        <a:srgbClr val="FFFFFF"/>
      </a:lt1>
      <a:dk2>
        <a:srgbClr val="E95057"/>
      </a:dk2>
      <a:lt2>
        <a:srgbClr val="E7E6E6"/>
      </a:lt2>
      <a:accent1>
        <a:srgbClr val="50AEE1"/>
      </a:accent1>
      <a:accent2>
        <a:srgbClr val="22567C"/>
      </a:accent2>
      <a:accent3>
        <a:srgbClr val="83BF63"/>
      </a:accent3>
      <a:accent4>
        <a:srgbClr val="008657"/>
      </a:accent4>
      <a:accent5>
        <a:srgbClr val="FFCD00"/>
      </a:accent5>
      <a:accent6>
        <a:srgbClr val="F18700"/>
      </a:accent6>
      <a:hlink>
        <a:srgbClr val="EA5159"/>
      </a:hlink>
      <a:folHlink>
        <a:srgbClr val="BA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9" id="{80734A06-897C-1348-A592-179CCBE2E248}" vid="{B6FF6210-F3B0-BF4B-A25D-D82609A5280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1_Benutzerdefiniertes Design</Template>
  <TotalTime>0</TotalTime>
  <Words>99</Words>
  <Application>Microsoft Macintosh PowerPoint</Application>
  <PresentationFormat>Benutzerdefiniert</PresentationFormat>
  <Paragraphs>20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Avenir Next Condensed</vt:lpstr>
      <vt:lpstr>Calibri</vt:lpstr>
      <vt:lpstr>CharisSIL</vt:lpstr>
      <vt:lpstr>LucidaGrande</vt:lpstr>
      <vt:lpstr>Menlo-Regular</vt:lpstr>
      <vt:lpstr>Symbol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Andres Jordi</dc:creator>
  <cp:lastModifiedBy>Andres Jordi</cp:lastModifiedBy>
  <cp:revision>1</cp:revision>
  <cp:lastPrinted>2019-08-20T12:42:48Z</cp:lastPrinted>
  <dcterms:created xsi:type="dcterms:W3CDTF">2019-12-19T12:45:05Z</dcterms:created>
  <dcterms:modified xsi:type="dcterms:W3CDTF">2019-12-19T12:45:25Z</dcterms:modified>
</cp:coreProperties>
</file>