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4"/>
  </p:notesMasterIdLst>
  <p:handoutMasterIdLst>
    <p:handoutMasterId r:id="rId15"/>
  </p:handoutMasterIdLst>
  <p:sldIdLst>
    <p:sldId id="273" r:id="rId2"/>
    <p:sldId id="274" r:id="rId3"/>
    <p:sldId id="275" r:id="rId4"/>
    <p:sldId id="286" r:id="rId5"/>
    <p:sldId id="284" r:id="rId6"/>
    <p:sldId id="276" r:id="rId7"/>
    <p:sldId id="287" r:id="rId8"/>
    <p:sldId id="277" r:id="rId9"/>
    <p:sldId id="279" r:id="rId10"/>
    <p:sldId id="280" r:id="rId11"/>
    <p:sldId id="285" r:id="rId12"/>
    <p:sldId id="282" r:id="rId13"/>
  </p:sldIdLst>
  <p:sldSz cx="10691813" cy="755967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565D"/>
    <a:srgbClr val="5B6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unkle Formatvorlage 1 - Akz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02"/>
    <p:restoredTop sz="94823"/>
  </p:normalViewPr>
  <p:slideViewPr>
    <p:cSldViewPr snapToGrid="0" snapToObjects="1">
      <p:cViewPr varScale="1">
        <p:scale>
          <a:sx n="115" d="100"/>
          <a:sy n="115" d="100"/>
        </p:scale>
        <p:origin x="106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6" d="100"/>
          <a:sy n="146" d="100"/>
        </p:scale>
        <p:origin x="252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32324-A6F3-2F41-A611-387F46C53855}" type="datetimeFigureOut">
              <a:rPr lang="de-DE" smtClean="0"/>
              <a:t>19.12.19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57184-FF67-B34B-A2CE-A1244A6B77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908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E3750-FF72-3148-AA13-DF32A649BF7A}" type="datetimeFigureOut">
              <a:rPr lang="de-DE" smtClean="0"/>
              <a:t>19.12.19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83C3E-C972-D14F-BBA1-88A056F54D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4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86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6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766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83C3E-C972-D14F-BBA1-88A056F54D7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46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691813" cy="755967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 flipH="1">
            <a:off x="0" y="839757"/>
            <a:ext cx="10219426" cy="259075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846138" y="1255713"/>
            <a:ext cx="9396411" cy="1979612"/>
          </a:xfrm>
        </p:spPr>
        <p:txBody>
          <a:bodyPr/>
          <a:lstStyle>
            <a:lvl1pPr marL="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 marL="4572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2pPr>
            <a:lvl3pPr marL="9144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3pPr>
            <a:lvl4pPr marL="13716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4pPr>
            <a:lvl5pPr marL="1828800" indent="0">
              <a:buNone/>
              <a:defRPr sz="6000" b="1" i="0">
                <a:latin typeface="Avenir Next Condensed" charset="0"/>
                <a:ea typeface="Avenir Next Condensed" charset="0"/>
                <a:cs typeface="Avenir Next Condensed" charset="0"/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9706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1706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46138" y="2021840"/>
            <a:ext cx="9517062" cy="515620"/>
          </a:xfrm>
        </p:spPr>
        <p:txBody>
          <a:bodyPr/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2" name="Tabellenplatzhalter 11"/>
          <p:cNvSpPr>
            <a:spLocks noGrp="1"/>
          </p:cNvSpPr>
          <p:nvPr>
            <p:ph type="tbl" sz="quarter" idx="12"/>
          </p:nvPr>
        </p:nvSpPr>
        <p:spPr>
          <a:xfrm>
            <a:off x="846138" y="2641600"/>
            <a:ext cx="9517062" cy="41021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D63A0EB-25EA-8B4C-A25D-B8AA4325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4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/Tabelle/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83113" y="2042160"/>
            <a:ext cx="5780087" cy="44980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6138" y="2021840"/>
            <a:ext cx="3338512" cy="44980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17062" cy="14605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F84BB2E-D818-1146-A6EC-3B1E96C6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79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ild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11040" y="2032663"/>
            <a:ext cx="5852160" cy="44065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6138" y="2032663"/>
            <a:ext cx="3421062" cy="440658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1706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F08D41F-5D8A-104C-91BB-0993F362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16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Lauf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846137" y="2021618"/>
            <a:ext cx="9535943" cy="4481195"/>
          </a:xfrm>
        </p:spPr>
        <p:txBody>
          <a:bodyPr/>
          <a:lstStyle>
            <a:lvl1pPr marL="0" indent="0">
              <a:buNone/>
              <a:defRPr b="0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6162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46137" y="2636712"/>
            <a:ext cx="9535943" cy="3875406"/>
          </a:xfrm>
        </p:spPr>
        <p:txBody>
          <a:bodyPr/>
          <a:lstStyle>
            <a:lvl1pPr>
              <a:defRPr b="0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2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2pPr>
            <a:lvl3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3pPr>
            <a:lvl4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4pPr>
            <a:lvl5pPr>
              <a:defRPr sz="1600" b="0" i="0">
                <a:latin typeface="Avenir Next Condensed" charset="0"/>
                <a:ea typeface="Avenir Next Condensed" charset="0"/>
                <a:cs typeface="Avenir Next Condensed" charset="0"/>
              </a:defRPr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846138" y="2021619"/>
            <a:ext cx="9535942" cy="538479"/>
          </a:xfrm>
        </p:spPr>
        <p:txBody>
          <a:bodyPr/>
          <a:lstStyle>
            <a:lvl1pPr>
              <a:defRPr b="1" i="0">
                <a:latin typeface="Avenir Next Condensed" charset="0"/>
                <a:ea typeface="Avenir Next Condensed" charset="0"/>
                <a:cs typeface="Avenir Next Condensed" charset="0"/>
              </a:defRPr>
            </a:lvl1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Menlo-Regular" charset="0"/>
              <a:buNone/>
              <a:tabLst/>
              <a:defRPr/>
            </a:pPr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AD4F4A2-4DCA-3245-884D-A28E5252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73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846137" y="2021619"/>
            <a:ext cx="9535943" cy="449072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775F0B-D22C-7540-812C-B6A8505C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/Bild/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35942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846137" y="2032000"/>
            <a:ext cx="9535943" cy="443992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BBA6F09-20C5-ED41-9E65-3BEA7A6A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4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6137" y="2021619"/>
            <a:ext cx="4391025" cy="492760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6137" y="2641793"/>
            <a:ext cx="4391025" cy="3850005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13375" y="2021619"/>
            <a:ext cx="4968706" cy="492760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13375" y="2641793"/>
            <a:ext cx="4968706" cy="3850005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06902" cy="1460500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523FCFE3-5044-1348-A072-CD5AB399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92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46139" y="2022889"/>
            <a:ext cx="4391024" cy="451993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21313" y="2022889"/>
            <a:ext cx="4960768" cy="4519930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46137" y="403225"/>
            <a:ext cx="9535943" cy="14605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C82DB91-87A2-0743-A796-C88DC368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89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Untertitel Tex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6138" y="2045211"/>
            <a:ext cx="2994342" cy="59086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6138" y="2657669"/>
            <a:ext cx="2994342" cy="387477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7213600" y="2044990"/>
            <a:ext cx="3139440" cy="59086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7213600" y="2667828"/>
            <a:ext cx="3139440" cy="386461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06902" cy="1460500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2"/>
          </p:nvPr>
        </p:nvSpPr>
        <p:spPr>
          <a:xfrm>
            <a:off x="4043680" y="2044990"/>
            <a:ext cx="2966720" cy="59086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3"/>
          </p:nvPr>
        </p:nvSpPr>
        <p:spPr>
          <a:xfrm>
            <a:off x="4043680" y="2657668"/>
            <a:ext cx="2966720" cy="386461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C4310086-43D6-3647-A58E-649886A7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Tex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6138" y="2041719"/>
            <a:ext cx="3004502" cy="443992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7325360" y="2041718"/>
            <a:ext cx="3027680" cy="443992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46138" y="403225"/>
            <a:ext cx="9506902" cy="1460500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Inhaltsplatzhalter 3"/>
          <p:cNvSpPr>
            <a:spLocks noGrp="1"/>
          </p:cNvSpPr>
          <p:nvPr>
            <p:ph sz="half" idx="13"/>
          </p:nvPr>
        </p:nvSpPr>
        <p:spPr>
          <a:xfrm>
            <a:off x="4074160" y="2041718"/>
            <a:ext cx="3027680" cy="443992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4CF8913-CE39-6741-883D-C60EBE995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1713" y="7064347"/>
            <a:ext cx="6840368" cy="36483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venir Next Condensed" panose="020B0506020202020204" pitchFamily="34" charset="0"/>
                <a:ea typeface="Avenir Next Condensed" panose="020B0506020202020204" pitchFamily="34" charset="0"/>
                <a:cs typeface="Arial Narrow" charset="0"/>
              </a:defRPr>
            </a:lvl1pPr>
          </a:lstStyle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46138" y="403225"/>
            <a:ext cx="9476422" cy="14605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6138" y="2022889"/>
            <a:ext cx="9476422" cy="479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A319F9-986A-C84F-93BF-0CCE9767576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45880" y="6762282"/>
            <a:ext cx="2106953" cy="7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3" r:id="rId2"/>
    <p:sldLayoutId id="2147483689" r:id="rId3"/>
    <p:sldLayoutId id="2147483697" r:id="rId4"/>
    <p:sldLayoutId id="2147483694" r:id="rId5"/>
    <p:sldLayoutId id="2147483692" r:id="rId6"/>
    <p:sldLayoutId id="2147483691" r:id="rId7"/>
    <p:sldLayoutId id="2147483700" r:id="rId8"/>
    <p:sldLayoutId id="2147483701" r:id="rId9"/>
    <p:sldLayoutId id="2147483688" r:id="rId10"/>
    <p:sldLayoutId id="2147483695" r:id="rId11"/>
    <p:sldLayoutId id="2147483696" r:id="rId12"/>
    <p:sldLayoutId id="214748369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DD565D"/>
          </a:solidFill>
          <a:latin typeface="Avenir Next Condensed" charset="0"/>
          <a:ea typeface="Avenir Next Condensed" charset="0"/>
          <a:cs typeface="Avenir Next Condensed" charset="0"/>
        </a:defRPr>
      </a:lvl1pPr>
    </p:titleStyle>
    <p:bodyStyle>
      <a:lvl1pPr marL="180975" indent="-180975" algn="l" defTabSz="914400" rtl="0" eaLnBrk="1" latinLnBrk="0" hangingPunct="1">
        <a:lnSpc>
          <a:spcPts val="2500"/>
        </a:lnSpc>
        <a:spcBef>
          <a:spcPts val="1000"/>
        </a:spcBef>
        <a:buFont typeface="Arial"/>
        <a:buChar char="•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1pPr>
      <a:lvl2pPr marL="444500" indent="-222250" algn="l" defTabSz="914400" rtl="0" eaLnBrk="1" latinLnBrk="0" hangingPunct="1">
        <a:lnSpc>
          <a:spcPts val="2500"/>
        </a:lnSpc>
        <a:spcBef>
          <a:spcPts val="500"/>
        </a:spcBef>
        <a:buFont typeface="Symbol" charset="2"/>
        <a:buChar char="-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2pPr>
      <a:lvl3pPr marL="668338" indent="-223838" algn="l" defTabSz="914400" rtl="0" eaLnBrk="1" latinLnBrk="0" hangingPunct="1">
        <a:lnSpc>
          <a:spcPts val="2500"/>
        </a:lnSpc>
        <a:spcBef>
          <a:spcPts val="500"/>
        </a:spcBef>
        <a:buFont typeface="CharisSIL" charset="0"/>
        <a:buChar char="‣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3pPr>
      <a:lvl4pPr marL="890588" indent="-222250" algn="l" defTabSz="914400" rtl="0" eaLnBrk="1" latinLnBrk="0" hangingPunct="1">
        <a:lnSpc>
          <a:spcPts val="2500"/>
        </a:lnSpc>
        <a:spcBef>
          <a:spcPts val="500"/>
        </a:spcBef>
        <a:buFont typeface="LucidaGrande" charset="0"/>
        <a:buChar char="▹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4pPr>
      <a:lvl5pPr marL="1160463" indent="-269875" algn="l" defTabSz="914400" rtl="0" eaLnBrk="1" latinLnBrk="0" hangingPunct="1">
        <a:lnSpc>
          <a:spcPts val="2500"/>
        </a:lnSpc>
        <a:spcBef>
          <a:spcPts val="500"/>
        </a:spcBef>
        <a:buFont typeface="Menlo-Regular" charset="0"/>
        <a:buChar char="➝"/>
        <a:tabLst/>
        <a:defRPr sz="2000" b="0" i="0" kern="1200">
          <a:solidFill>
            <a:srgbClr val="5B6468"/>
          </a:solidFill>
          <a:latin typeface="Avenir Next Condensed" charset="0"/>
          <a:ea typeface="Avenir Next Condensed" charset="0"/>
          <a:cs typeface="Avenir Next Condense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604" userDrawn="1">
          <p15:clr>
            <a:srgbClr val="F26B43"/>
          </p15:clr>
        </p15:guide>
        <p15:guide id="2" pos="533" userDrawn="1">
          <p15:clr>
            <a:srgbClr val="F26B43"/>
          </p15:clr>
        </p15:guide>
        <p15:guide id="3" pos="601" userDrawn="1">
          <p15:clr>
            <a:srgbClr val="F26B43"/>
          </p15:clr>
        </p15:guide>
        <p15:guide id="4" orient="horz" pos="1428" userDrawn="1">
          <p15:clr>
            <a:srgbClr val="F26B43"/>
          </p15:clr>
        </p15:guide>
        <p15:guide id="5" orient="horz" pos="1814" userDrawn="1">
          <p15:clr>
            <a:srgbClr val="F26B43"/>
          </p15:clr>
        </p15:guide>
        <p15:guide id="6" pos="3299" userDrawn="1">
          <p15:clr>
            <a:srgbClr val="F26B43"/>
          </p15:clr>
        </p15:guide>
        <p15:guide id="7" pos="3413" userDrawn="1">
          <p15:clr>
            <a:srgbClr val="F26B43"/>
          </p15:clr>
        </p15:guide>
        <p15:guide id="8" pos="6452" userDrawn="1">
          <p15:clr>
            <a:srgbClr val="F26B43"/>
          </p15:clr>
        </p15:guide>
        <p15:guide id="9" orient="horz" pos="5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9">
            <a:extLst>
              <a:ext uri="{FF2B5EF4-FFF2-40B4-BE49-F238E27FC236}">
                <a16:creationId xmlns:a16="http://schemas.microsoft.com/office/drawing/2014/main" id="{106951F4-FF3C-634F-8150-F2A91BD34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43" r="8756" b="1267"/>
          <a:stretch/>
        </p:blipFill>
        <p:spPr>
          <a:xfrm>
            <a:off x="0" y="0"/>
            <a:ext cx="10692000" cy="7559675"/>
          </a:xfrm>
          <a:prstGeom prst="rect">
            <a:avLst/>
          </a:prstGeom>
          <a:noFill/>
        </p:spPr>
      </p:pic>
      <p:sp>
        <p:nvSpPr>
          <p:cNvPr id="3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>
            <a:off x="846138" y="831664"/>
            <a:ext cx="9845673" cy="259075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A1E066-989E-824A-BD3E-079137E32EB0}"/>
              </a:ext>
            </a:extLst>
          </p:cNvPr>
          <p:cNvSpPr txBox="1">
            <a:spLocks/>
          </p:cNvSpPr>
          <p:nvPr/>
        </p:nvSpPr>
        <p:spPr>
          <a:xfrm>
            <a:off x="1035170" y="831665"/>
            <a:ext cx="9656641" cy="2590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DD565D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lnSpc>
                <a:spcPts val="5732"/>
              </a:lnSpc>
              <a:tabLst>
                <a:tab pos="265113" algn="l"/>
              </a:tabLst>
            </a:pP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Diapo titre avec illustration </a:t>
            </a:r>
          </a:p>
          <a:p>
            <a:pPr>
              <a:lnSpc>
                <a:spcPts val="5732"/>
              </a:lnSpc>
              <a:tabLst>
                <a:tab pos="265113" algn="l"/>
              </a:tabLst>
            </a:pP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et logo blanc (négatif)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B3AABD5-6BA5-B146-8658-80B96247CB6F}"/>
              </a:ext>
            </a:extLst>
          </p:cNvPr>
          <p:cNvSpPr txBox="1"/>
          <p:nvPr/>
        </p:nvSpPr>
        <p:spPr>
          <a:xfrm rot="20779141">
            <a:off x="3587886" y="4883730"/>
            <a:ext cx="47938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Remplacer</a:t>
            </a:r>
            <a:r>
              <a:rPr lang="de-DE" dirty="0"/>
              <a:t> </a:t>
            </a:r>
            <a:r>
              <a:rPr lang="de-DE" dirty="0" err="1"/>
              <a:t>illustration</a:t>
            </a:r>
            <a:r>
              <a:rPr lang="de-DE" dirty="0"/>
              <a:t>/</a:t>
            </a:r>
            <a:r>
              <a:rPr lang="de-DE" dirty="0" err="1"/>
              <a:t>photo</a:t>
            </a:r>
            <a:r>
              <a:rPr lang="de-DE" dirty="0"/>
              <a:t> du </a:t>
            </a:r>
            <a:r>
              <a:rPr lang="de-DE" dirty="0" err="1"/>
              <a:t>bouche-trou</a:t>
            </a:r>
            <a:r>
              <a:rPr lang="de-DE" dirty="0"/>
              <a:t> 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ECA8FA-6A9B-754E-9526-786421B8C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808" y="6373405"/>
            <a:ext cx="3679306" cy="12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12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41713" y="7070675"/>
            <a:ext cx="681132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43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8337E17-7266-3C41-A33F-5B5F971462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91C818-D325-4045-8135-C3B91D2C5FD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A811D0D-9113-704E-9881-F963AC83F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E47E164-9E02-3248-AE56-4100623680F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E41BEF-5748-0348-B81A-AF6B9DC63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974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6" name="Tabellenplatzhalter 5"/>
          <p:cNvGraphicFramePr>
            <a:graphicFrameLocks noGrp="1"/>
          </p:cNvGraphicFramePr>
          <p:nvPr>
            <p:ph type="tbl" sz="quarter" idx="12"/>
            <p:extLst>
              <p:ext uri="{D42A27DB-BD31-4B8C-83A1-F6EECF244321}">
                <p14:modId xmlns:p14="http://schemas.microsoft.com/office/powerpoint/2010/main" val="1774958090"/>
              </p:ext>
            </p:extLst>
          </p:nvPr>
        </p:nvGraphicFramePr>
        <p:xfrm>
          <a:off x="846138" y="2641601"/>
          <a:ext cx="9517060" cy="2947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3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3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34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10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0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0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0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0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0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09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533087" y="7070675"/>
            <a:ext cx="682148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39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106951F4-FF3C-634F-8150-F2A91BD34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2000" cy="7559675"/>
          </a:xfrm>
          <a:prstGeom prst="rect">
            <a:avLst/>
          </a:prstGeom>
          <a:noFill/>
        </p:spPr>
      </p:pic>
      <p:sp>
        <p:nvSpPr>
          <p:cNvPr id="3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>
            <a:off x="846137" y="831664"/>
            <a:ext cx="9845675" cy="259075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A1E066-989E-824A-BD3E-079137E32EB0}"/>
              </a:ext>
            </a:extLst>
          </p:cNvPr>
          <p:cNvSpPr txBox="1">
            <a:spLocks/>
          </p:cNvSpPr>
          <p:nvPr/>
        </p:nvSpPr>
        <p:spPr>
          <a:xfrm>
            <a:off x="1035170" y="831665"/>
            <a:ext cx="9656642" cy="2590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DD565D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lnSpc>
                <a:spcPts val="5732"/>
              </a:lnSpc>
              <a:tabLst>
                <a:tab pos="265113" algn="l"/>
              </a:tabLst>
            </a:pP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Diapo titre avec illustration </a:t>
            </a:r>
          </a:p>
          <a:p>
            <a:pPr>
              <a:lnSpc>
                <a:spcPts val="5732"/>
              </a:lnSpc>
              <a:tabLst>
                <a:tab pos="265113" algn="l"/>
              </a:tabLst>
            </a:pP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et logo rouge/blanc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69FA063-345A-A14A-80A9-AB1E953AE30E}"/>
              </a:ext>
            </a:extLst>
          </p:cNvPr>
          <p:cNvSpPr txBox="1"/>
          <p:nvPr/>
        </p:nvSpPr>
        <p:spPr>
          <a:xfrm rot="20779141">
            <a:off x="3537820" y="5043467"/>
            <a:ext cx="48612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Remplacer</a:t>
            </a:r>
            <a:r>
              <a:rPr lang="de-DE" dirty="0"/>
              <a:t> </a:t>
            </a:r>
            <a:r>
              <a:rPr lang="de-DE" dirty="0" err="1"/>
              <a:t>illustration</a:t>
            </a:r>
            <a:r>
              <a:rPr lang="de-DE" dirty="0"/>
              <a:t>/</a:t>
            </a:r>
            <a:r>
              <a:rPr lang="de-DE" dirty="0" err="1"/>
              <a:t>photo</a:t>
            </a:r>
            <a:r>
              <a:rPr lang="de-DE" dirty="0"/>
              <a:t> du </a:t>
            </a:r>
            <a:r>
              <a:rPr lang="de-DE" dirty="0" err="1"/>
              <a:t>bouche-trou</a:t>
            </a:r>
            <a:r>
              <a:rPr lang="de-DE" dirty="0"/>
              <a:t> 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13873C-4447-E64A-B3D2-4203C814E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39" y="6356469"/>
            <a:ext cx="3679306" cy="126360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A8C78F3-D9A3-DD4A-84F1-3B1C1B366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977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r="8824" b="11182"/>
          <a:stretch/>
        </p:blipFill>
        <p:spPr>
          <a:xfrm>
            <a:off x="-108744" y="0"/>
            <a:ext cx="10800557" cy="7559675"/>
          </a:xfrm>
          <a:prstGeom prst="rect">
            <a:avLst/>
          </a:prstGeom>
        </p:spPr>
      </p:pic>
      <p:sp>
        <p:nvSpPr>
          <p:cNvPr id="5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>
            <a:off x="846138" y="831664"/>
            <a:ext cx="9845675" cy="2590755"/>
          </a:xfrm>
          <a:prstGeom prst="round1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1043796" y="831664"/>
            <a:ext cx="9648017" cy="2590757"/>
          </a:xfrm>
        </p:spPr>
        <p:txBody>
          <a:bodyPr anchor="ctr" anchorCtr="0"/>
          <a:lstStyle/>
          <a:p>
            <a:pPr>
              <a:lnSpc>
                <a:spcPts val="5732"/>
              </a:lnSpc>
              <a:tabLst>
                <a:tab pos="265113" algn="l"/>
              </a:tabLst>
            </a:pPr>
            <a:r>
              <a:rPr lang="fr-FR" spc="-100" dirty="0"/>
              <a:t>Diapo titre avec illustration </a:t>
            </a:r>
          </a:p>
          <a:p>
            <a:pPr>
              <a:lnSpc>
                <a:spcPts val="5732"/>
              </a:lnSpc>
              <a:tabLst>
                <a:tab pos="265113" algn="l"/>
              </a:tabLst>
            </a:pPr>
            <a:r>
              <a:rPr lang="fr-FR" spc="-100" dirty="0"/>
              <a:t>et logo positif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97806A3-DAD7-2341-BBBB-EC5BC7F5D9D7}"/>
              </a:ext>
            </a:extLst>
          </p:cNvPr>
          <p:cNvSpPr txBox="1"/>
          <p:nvPr/>
        </p:nvSpPr>
        <p:spPr>
          <a:xfrm rot="20779141">
            <a:off x="3525461" y="4983412"/>
            <a:ext cx="5039651" cy="3664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Remplacer</a:t>
            </a:r>
            <a:r>
              <a:rPr lang="de-DE" dirty="0"/>
              <a:t> </a:t>
            </a:r>
            <a:r>
              <a:rPr lang="de-DE" dirty="0" err="1"/>
              <a:t>illustration</a:t>
            </a:r>
            <a:r>
              <a:rPr lang="de-DE" dirty="0"/>
              <a:t>/</a:t>
            </a:r>
            <a:r>
              <a:rPr lang="de-DE" dirty="0" err="1"/>
              <a:t>photo</a:t>
            </a:r>
            <a:r>
              <a:rPr lang="de-DE" dirty="0"/>
              <a:t> du </a:t>
            </a:r>
            <a:r>
              <a:rPr lang="de-DE" dirty="0" err="1"/>
              <a:t>bouche-trou</a:t>
            </a:r>
            <a:r>
              <a:rPr lang="de-DE" dirty="0"/>
              <a:t> 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00F7F47-F0F8-1E4B-A639-B6DF9E8DB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280" y="6370953"/>
            <a:ext cx="3679306" cy="12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11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F1FE79A-7A01-BA41-90DB-76C386F3BCD1}"/>
              </a:ext>
            </a:extLst>
          </p:cNvPr>
          <p:cNvSpPr/>
          <p:nvPr/>
        </p:nvSpPr>
        <p:spPr>
          <a:xfrm>
            <a:off x="0" y="0"/>
            <a:ext cx="10691811" cy="7559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>
            <a:off x="846138" y="831664"/>
            <a:ext cx="9845673" cy="2590755"/>
          </a:xfrm>
          <a:prstGeom prst="round1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A1E066-989E-824A-BD3E-079137E32EB0}"/>
              </a:ext>
            </a:extLst>
          </p:cNvPr>
          <p:cNvSpPr txBox="1">
            <a:spLocks/>
          </p:cNvSpPr>
          <p:nvPr/>
        </p:nvSpPr>
        <p:spPr>
          <a:xfrm>
            <a:off x="1035170" y="831665"/>
            <a:ext cx="9656641" cy="2590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DD565D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marL="11113" indent="-11113">
              <a:lnSpc>
                <a:spcPts val="5732"/>
              </a:lnSpc>
              <a:tabLst>
                <a:tab pos="265113" algn="l"/>
              </a:tabLst>
            </a:pP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Diapo titre avec logo négatif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1C2B3F-9287-CA41-B40A-E21254A80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808" y="6373405"/>
            <a:ext cx="3679306" cy="12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86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A7D0341-04E8-0443-889F-BC6D589AB94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41713" y="7070675"/>
            <a:ext cx="681132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924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515835" y="7072973"/>
            <a:ext cx="6840368" cy="364836"/>
          </a:xfrm>
        </p:spPr>
        <p:txBody>
          <a:bodyPr/>
          <a:lstStyle/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3536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F1FE79A-7A01-BA41-90DB-76C386F3BCD1}"/>
              </a:ext>
            </a:extLst>
          </p:cNvPr>
          <p:cNvSpPr/>
          <p:nvPr/>
        </p:nvSpPr>
        <p:spPr>
          <a:xfrm>
            <a:off x="0" y="0"/>
            <a:ext cx="10691811" cy="7559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tangle avec un coin arrondi 5">
            <a:extLst>
              <a:ext uri="{FF2B5EF4-FFF2-40B4-BE49-F238E27FC236}">
                <a16:creationId xmlns:a16="http://schemas.microsoft.com/office/drawing/2014/main" id="{438BE31E-4BCC-F94C-BF8F-1FA4FD7786E5}"/>
              </a:ext>
            </a:extLst>
          </p:cNvPr>
          <p:cNvSpPr/>
          <p:nvPr/>
        </p:nvSpPr>
        <p:spPr>
          <a:xfrm rot="10800000">
            <a:off x="846138" y="831664"/>
            <a:ext cx="9845673" cy="2590755"/>
          </a:xfrm>
          <a:prstGeom prst="round1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FA1E066-989E-824A-BD3E-079137E32EB0}"/>
              </a:ext>
            </a:extLst>
          </p:cNvPr>
          <p:cNvSpPr txBox="1">
            <a:spLocks/>
          </p:cNvSpPr>
          <p:nvPr/>
        </p:nvSpPr>
        <p:spPr>
          <a:xfrm>
            <a:off x="1035170" y="831665"/>
            <a:ext cx="9656641" cy="2590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DD565D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lnSpc>
                <a:spcPts val="5732"/>
              </a:lnSpc>
              <a:tabLst>
                <a:tab pos="265113" algn="l"/>
              </a:tabLst>
            </a:pPr>
            <a:r>
              <a:rPr lang="fr-FR" sz="6000" spc="-100" dirty="0">
                <a:solidFill>
                  <a:srgbClr val="5B6468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Diapo (sous-)titre avec logo négatif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AA44BF8-1F14-B342-82D4-DC0E5893B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808" y="6373405"/>
            <a:ext cx="3679306" cy="12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4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550339" y="7070675"/>
            <a:ext cx="680116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223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71FEC9A-F410-5A47-A148-1617512AF3D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3541713" y="7070675"/>
            <a:ext cx="6811327" cy="40163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/>
              <a:t>Unité · Evénement · Lieu ·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516516"/>
      </p:ext>
    </p:extLst>
  </p:cSld>
  <p:clrMapOvr>
    <a:masterClrMapping/>
  </p:clrMapOvr>
</p:sld>
</file>

<file path=ppt/theme/theme1.xml><?xml version="1.0" encoding="utf-8"?>
<a:theme xmlns:a="http://schemas.openxmlformats.org/drawingml/2006/main" name="1_Benutzerdefiniertes Design">
  <a:themeElements>
    <a:clrScheme name="SCNAT 2020">
      <a:dk1>
        <a:srgbClr val="5A616A"/>
      </a:dk1>
      <a:lt1>
        <a:srgbClr val="FFFFFF"/>
      </a:lt1>
      <a:dk2>
        <a:srgbClr val="E95057"/>
      </a:dk2>
      <a:lt2>
        <a:srgbClr val="E7E6E6"/>
      </a:lt2>
      <a:accent1>
        <a:srgbClr val="50AEE1"/>
      </a:accent1>
      <a:accent2>
        <a:srgbClr val="22567C"/>
      </a:accent2>
      <a:accent3>
        <a:srgbClr val="83BF63"/>
      </a:accent3>
      <a:accent4>
        <a:srgbClr val="008657"/>
      </a:accent4>
      <a:accent5>
        <a:srgbClr val="FFCD00"/>
      </a:accent5>
      <a:accent6>
        <a:srgbClr val="F18700"/>
      </a:accent6>
      <a:hlink>
        <a:srgbClr val="EA5159"/>
      </a:hlink>
      <a:folHlink>
        <a:srgbClr val="BA192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4" id="{763C73F8-FA3F-064E-ADB4-25D5D15ADFFD}" vid="{B4B83F2E-BAAB-5F43-AFC6-40ED1405A953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1_Benutzerdefiniertes Design</Template>
  <TotalTime>0</TotalTime>
  <Words>120</Words>
  <Application>Microsoft Macintosh PowerPoint</Application>
  <PresentationFormat>Benutzerdefiniert</PresentationFormat>
  <Paragraphs>23</Paragraphs>
  <Slides>12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1" baseType="lpstr">
      <vt:lpstr>Arial</vt:lpstr>
      <vt:lpstr>Arial Narrow</vt:lpstr>
      <vt:lpstr>Avenir Next Condensed</vt:lpstr>
      <vt:lpstr>Calibri</vt:lpstr>
      <vt:lpstr>CharisSIL</vt:lpstr>
      <vt:lpstr>LucidaGrande</vt:lpstr>
      <vt:lpstr>Menlo-Regular</vt:lpstr>
      <vt:lpstr>Symbol</vt:lpstr>
      <vt:lpstr>1_Benutzerdefiniertes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Andres Jordi</dc:creator>
  <cp:lastModifiedBy>Andres Jordi</cp:lastModifiedBy>
  <cp:revision>1</cp:revision>
  <cp:lastPrinted>2019-08-20T12:42:48Z</cp:lastPrinted>
  <dcterms:created xsi:type="dcterms:W3CDTF">2019-12-19T12:45:47Z</dcterms:created>
  <dcterms:modified xsi:type="dcterms:W3CDTF">2019-12-19T12:46:03Z</dcterms:modified>
</cp:coreProperties>
</file>