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59" r:id="rId6"/>
    <p:sldId id="258" r:id="rId7"/>
    <p:sldId id="265" r:id="rId8"/>
    <p:sldId id="257" r:id="rId9"/>
    <p:sldId id="26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70" d="100"/>
          <a:sy n="70" d="100"/>
        </p:scale>
        <p:origin x="42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48B-A90E-4653-96B7-3188475F3C75}" type="datetimeFigureOut">
              <a:rPr lang="de-CH" smtClean="0"/>
              <a:t>23.05.2019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1BAD-849C-46CD-8BE7-20FB05DE344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686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48B-A90E-4653-96B7-3188475F3C75}" type="datetimeFigureOut">
              <a:rPr lang="de-CH" smtClean="0"/>
              <a:t>23.05.2019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1BAD-849C-46CD-8BE7-20FB05DE344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575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48B-A90E-4653-96B7-3188475F3C75}" type="datetimeFigureOut">
              <a:rPr lang="de-CH" smtClean="0"/>
              <a:t>23.05.2019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1BAD-849C-46CD-8BE7-20FB05DE344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533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48B-A90E-4653-96B7-3188475F3C75}" type="datetimeFigureOut">
              <a:rPr lang="de-CH" smtClean="0"/>
              <a:t>23.05.2019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1BAD-849C-46CD-8BE7-20FB05DE344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150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48B-A90E-4653-96B7-3188475F3C75}" type="datetimeFigureOut">
              <a:rPr lang="de-CH" smtClean="0"/>
              <a:t>23.05.2019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1BAD-849C-46CD-8BE7-20FB05DE344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317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48B-A90E-4653-96B7-3188475F3C75}" type="datetimeFigureOut">
              <a:rPr lang="de-CH" smtClean="0"/>
              <a:t>23.05.2019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1BAD-849C-46CD-8BE7-20FB05DE344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152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48B-A90E-4653-96B7-3188475F3C75}" type="datetimeFigureOut">
              <a:rPr lang="de-CH" smtClean="0"/>
              <a:t>23.05.2019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1BAD-849C-46CD-8BE7-20FB05DE344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044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48B-A90E-4653-96B7-3188475F3C75}" type="datetimeFigureOut">
              <a:rPr lang="de-CH" smtClean="0"/>
              <a:t>23.05.2019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1BAD-849C-46CD-8BE7-20FB05DE344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143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48B-A90E-4653-96B7-3188475F3C75}" type="datetimeFigureOut">
              <a:rPr lang="de-CH" smtClean="0"/>
              <a:t>23.05.2019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1BAD-849C-46CD-8BE7-20FB05DE344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885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48B-A90E-4653-96B7-3188475F3C75}" type="datetimeFigureOut">
              <a:rPr lang="de-CH" smtClean="0"/>
              <a:t>23.05.2019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1BAD-849C-46CD-8BE7-20FB05DE344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445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948B-A90E-4653-96B7-3188475F3C75}" type="datetimeFigureOut">
              <a:rPr lang="de-CH" smtClean="0"/>
              <a:t>23.05.2019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1BAD-849C-46CD-8BE7-20FB05DE344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453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2948B-A90E-4653-96B7-3188475F3C75}" type="datetimeFigureOut">
              <a:rPr lang="de-CH" smtClean="0"/>
              <a:t>23.05.2019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1BAD-849C-46CD-8BE7-20FB05DE344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03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1736"/>
            <a:ext cx="9144000" cy="2387600"/>
          </a:xfrm>
        </p:spPr>
        <p:txBody>
          <a:bodyPr/>
          <a:lstStyle/>
          <a:p>
            <a:r>
              <a:rPr lang="de-CH" dirty="0" smtClean="0"/>
              <a:t>SCIENCE CORNER AARAU</a:t>
            </a:r>
            <a:br>
              <a:rPr lang="de-CH" dirty="0" smtClean="0"/>
            </a:br>
            <a:r>
              <a:rPr lang="de-CH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www.sciencecorner.ch</a:t>
            </a:r>
            <a:endParaRPr lang="de-C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51411"/>
            <a:ext cx="9144000" cy="1655762"/>
          </a:xfrm>
        </p:spPr>
        <p:txBody>
          <a:bodyPr/>
          <a:lstStyle/>
          <a:p>
            <a:r>
              <a:rPr lang="de-CH" dirty="0" smtClean="0"/>
              <a:t>AARGAUISCHE NATURFORSCHENDE GESELLSCHAFT</a:t>
            </a:r>
          </a:p>
          <a:p>
            <a:r>
              <a:rPr lang="de-CH" dirty="0" smtClean="0"/>
              <a:t>SOPHIA PANTASIS</a:t>
            </a:r>
          </a:p>
          <a:p>
            <a:r>
              <a:rPr lang="de-CH" dirty="0" smtClean="0"/>
              <a:t>23.5.2019</a:t>
            </a:r>
            <a:endParaRPr lang="de-CH" dirty="0"/>
          </a:p>
        </p:txBody>
      </p:sp>
      <p:pic>
        <p:nvPicPr>
          <p:cNvPr id="5" name="Picture 2" descr="E:\Dropbox\ANG (private)\Logo\Logo\Ang 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68" y="5257800"/>
            <a:ext cx="1566863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64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ropbox\ANG (private)\Logo\Logo\Ang 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34" y="462781"/>
            <a:ext cx="1257420" cy="79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5616" y="596923"/>
            <a:ext cx="9466778" cy="3128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CH" altLang="de-DE" b="1" dirty="0" smtClean="0"/>
              <a:t>WIE LASSEN SICH NATURWISSENSCHAFTLICHE VERANSTALTUNGEN IM AARGAU ATTRAKTIV UND EFFIZIENT AN DIE BREITE BEVÖLKERUNG BRINGEN?</a:t>
            </a:r>
            <a:endParaRPr lang="de-CH" altLang="de-DE" b="1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632565" y="4763068"/>
            <a:ext cx="9555489" cy="90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CH" altLang="de-DE" sz="2400" b="1" dirty="0" smtClean="0">
                <a:sym typeface="Wingdings" panose="05000000000000000000" pitchFamily="2" charset="2"/>
              </a:rPr>
              <a:t> Keine übersichtliche Plattform, die alles zusammenfasst</a:t>
            </a:r>
            <a:endParaRPr lang="de-CH" altLang="de-D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4047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ropbox\ANG (private)\Logo\Logo\Ang 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34" y="462781"/>
            <a:ext cx="1257420" cy="79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5616" y="596923"/>
            <a:ext cx="9466778" cy="3128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CH" altLang="de-DE" b="1" dirty="0" smtClean="0"/>
              <a:t>HERAUSFORDERUNGEN</a:t>
            </a:r>
            <a:endParaRPr lang="de-CH" altLang="de-DE" b="1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618917" y="2271546"/>
            <a:ext cx="9555489" cy="418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000" b="1" dirty="0" smtClean="0"/>
              <a:t>Fehlende Sichtbarkeit, verstreute Bewerbung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000" b="1" dirty="0" smtClean="0"/>
              <a:t>Informationsflut in der heutigen Gesellschaft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000" b="1" dirty="0" smtClean="0"/>
              <a:t>Qualität der Einträge (fehlende Qulitätskontrolle?)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000" b="1" dirty="0" smtClean="0"/>
              <a:t>Aufwand Einträge zu erfassen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000" b="1" dirty="0" smtClean="0"/>
              <a:t>Schneller technolgischer Wandel – Kurzlebigkeit von technischen Lösungen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30205" y="1438657"/>
            <a:ext cx="9555489" cy="155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CH" altLang="de-DE" sz="2400" b="1" dirty="0" smtClean="0">
                <a:sym typeface="Wingdings" panose="05000000000000000000" pitchFamily="2" charset="2"/>
              </a:rPr>
              <a:t> Keine übersichtliche Plattform, die alles zusammenfasst</a:t>
            </a:r>
            <a:endParaRPr lang="de-CH" altLang="de-D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7707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ropbox\ANG (private)\Logo\Logo\Ang 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34" y="462781"/>
            <a:ext cx="1257420" cy="79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5616" y="596923"/>
            <a:ext cx="9466778" cy="3128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CH" altLang="de-DE" b="1" dirty="0" smtClean="0"/>
              <a:t>PERSPEKTIVEN</a:t>
            </a:r>
            <a:endParaRPr lang="de-CH" altLang="de-DE" b="1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632565" y="1479976"/>
            <a:ext cx="9555489" cy="418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000" b="1" dirty="0" smtClean="0"/>
              <a:t>Vernetzung aller Veranstaltungen im Aargau auf einer Plattform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000" b="1" dirty="0" smtClean="0"/>
              <a:t>Wissenschaftliche Qualitätskontrolle der Einträge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000" b="1" dirty="0" smtClean="0"/>
              <a:t>Einfaches Erfassen der Veranstaltungen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000" b="1" dirty="0" smtClean="0"/>
              <a:t>Naturwissenschaften der breiten Bevölkerung näher bringen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000" b="1" dirty="0" smtClean="0"/>
              <a:t>Netzwerke aufbauen und Synergien nutzen </a:t>
            </a:r>
          </a:p>
          <a:p>
            <a:pPr lvl="1" indent="0" eaLnBrk="1" hangingPunct="1">
              <a:lnSpc>
                <a:spcPct val="150000"/>
              </a:lnSpc>
              <a:buNone/>
            </a:pPr>
            <a:endParaRPr lang="de-CH" altLang="de-D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40481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ropbox\ANG (private)\Logo\Logo\Ang 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34" y="462781"/>
            <a:ext cx="1257420" cy="79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5616" y="596924"/>
            <a:ext cx="12100796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CH" altLang="de-DE" b="1" dirty="0">
                <a:solidFill>
                  <a:srgbClr val="000000"/>
                </a:solidFill>
              </a:rPr>
              <a:t>SCIENCE CORNER </a:t>
            </a:r>
            <a:r>
              <a:rPr lang="de-CH" altLang="de-DE" b="1" dirty="0" smtClean="0">
                <a:solidFill>
                  <a:srgbClr val="000000"/>
                </a:solidFill>
              </a:rPr>
              <a:t>AARGAU </a:t>
            </a:r>
          </a:p>
          <a:p>
            <a:pPr>
              <a:lnSpc>
                <a:spcPct val="100000"/>
              </a:lnSpc>
            </a:pPr>
            <a:r>
              <a:rPr lang="de-CH" altLang="de-DE" b="1" dirty="0" smtClean="0">
                <a:solidFill>
                  <a:srgbClr val="000000"/>
                </a:solidFill>
              </a:rPr>
              <a:t>www.sciencecorner.ch</a:t>
            </a:r>
            <a:endParaRPr lang="de-CH" altLang="de-DE" b="1" dirty="0">
              <a:solidFill>
                <a:srgbClr val="000000"/>
              </a:solidFill>
            </a:endParaRPr>
          </a:p>
        </p:txBody>
      </p:sp>
      <p:pic>
        <p:nvPicPr>
          <p:cNvPr id="4" name="Bild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22" y="1950824"/>
            <a:ext cx="6183644" cy="468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7176667" y="2148716"/>
            <a:ext cx="3707423" cy="418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CH" sz="1400" dirty="0"/>
              <a:t>Das Ziel ist es, die Popularität der Naturwissenschaften im Kanton Aargau zu fördern und das Angebot einer breiten Bevölkerung zugänglich zu </a:t>
            </a:r>
            <a:r>
              <a:rPr lang="de-CH" sz="1400" dirty="0" smtClean="0"/>
              <a:t>machen.</a:t>
            </a:r>
            <a:endParaRPr lang="de-CH" altLang="de-DE" sz="1400" dirty="0" smtClean="0"/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altLang="de-DE" sz="2000" b="1" dirty="0" smtClean="0">
                <a:solidFill>
                  <a:schemeClr val="accent6">
                    <a:lumMod val="75000"/>
                  </a:schemeClr>
                </a:solidFill>
              </a:rPr>
              <a:t>Gratis</a:t>
            </a:r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altLang="de-DE" sz="2000" b="1" dirty="0" smtClean="0">
                <a:solidFill>
                  <a:schemeClr val="accent6">
                    <a:lumMod val="75000"/>
                  </a:schemeClr>
                </a:solidFill>
              </a:rPr>
              <a:t>Naturwissenschaftlich</a:t>
            </a:r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altLang="de-DE" sz="2000" b="1" dirty="0" smtClean="0">
                <a:solidFill>
                  <a:schemeClr val="accent6">
                    <a:lumMod val="75000"/>
                  </a:schemeClr>
                </a:solidFill>
              </a:rPr>
              <a:t>Regional</a:t>
            </a:r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altLang="de-DE" sz="2000" b="1" dirty="0" smtClean="0">
                <a:solidFill>
                  <a:schemeClr val="accent6">
                    <a:lumMod val="75000"/>
                  </a:schemeClr>
                </a:solidFill>
              </a:rPr>
              <a:t>Veranstaltungen</a:t>
            </a:r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altLang="de-DE" sz="2000" b="1" dirty="0" smtClean="0">
                <a:solidFill>
                  <a:schemeClr val="accent6">
                    <a:lumMod val="75000"/>
                  </a:schemeClr>
                </a:solidFill>
              </a:rPr>
              <a:t>Dauerangebote</a:t>
            </a:r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altLang="de-DE" sz="20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de-CH" altLang="de-DE" sz="2000" b="1" dirty="0" smtClean="0">
                <a:solidFill>
                  <a:schemeClr val="accent6">
                    <a:lumMod val="75000"/>
                  </a:schemeClr>
                </a:solidFill>
              </a:rPr>
              <a:t>cienceGuide App</a:t>
            </a:r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altLang="de-DE" sz="2000" b="1" dirty="0" smtClean="0">
                <a:solidFill>
                  <a:schemeClr val="accent6">
                    <a:lumMod val="75000"/>
                  </a:schemeClr>
                </a:solidFill>
              </a:rPr>
              <a:t>Einfache Erfassung</a:t>
            </a:r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de-CH" altLang="de-DE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de-CH" altLang="de-DE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de-CH" altLang="de-DE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de-CH" altLang="de-DE" sz="2000" dirty="0" smtClean="0">
                <a:solidFill>
                  <a:srgbClr val="000000"/>
                </a:solidFill>
              </a:rPr>
              <a:t>	</a:t>
            </a:r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2000" dirty="0" smtClean="0">
              <a:solidFill>
                <a:srgbClr val="000000"/>
              </a:solidFill>
            </a:endParaRPr>
          </a:p>
          <a:p>
            <a:pPr marL="1200150" lvl="1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CH" altLang="de-DE" sz="2000" dirty="0" smtClean="0">
              <a:solidFill>
                <a:srgbClr val="000000"/>
              </a:solidFill>
            </a:endParaRPr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de-CH" altLang="de-DE" sz="2000" dirty="0" smtClean="0"/>
              <a:t>	</a:t>
            </a:r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20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20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20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20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20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20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20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20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20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20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de-CH" altLang="de-DE" sz="2000" dirty="0" smtClean="0"/>
              <a:t>	     	  </a:t>
            </a:r>
          </a:p>
          <a:p>
            <a:pPr eaLnBrk="1" hangingPunct="1"/>
            <a:endParaRPr lang="de-CH" alt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43040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0" y="3848669"/>
            <a:ext cx="4120971" cy="2736377"/>
          </a:xfrm>
          <a:prstGeom prst="rect">
            <a:avLst/>
          </a:prstGeom>
        </p:spPr>
      </p:pic>
      <p:pic>
        <p:nvPicPr>
          <p:cNvPr id="3" name="Picture 2" descr="E:\Dropbox\ANG (private)\Logo\Logo\Ang d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34" y="462781"/>
            <a:ext cx="1257420" cy="79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75616" y="2224585"/>
            <a:ext cx="8229600" cy="129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000" b="1" dirty="0">
                <a:solidFill>
                  <a:schemeClr val="accent6">
                    <a:lumMod val="75000"/>
                  </a:schemeClr>
                </a:solidFill>
              </a:rPr>
              <a:t>Event-Plattform für Naturwissenschaftliche Events im </a:t>
            </a:r>
            <a:r>
              <a:rPr lang="de-CH" altLang="de-DE" sz="2000" b="1" dirty="0" smtClean="0">
                <a:solidFill>
                  <a:schemeClr val="accent6">
                    <a:lumMod val="75000"/>
                  </a:schemeClr>
                </a:solidFill>
              </a:rPr>
              <a:t>Aargau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000" b="1" dirty="0" smtClean="0">
                <a:solidFill>
                  <a:schemeClr val="accent6">
                    <a:lumMod val="75000"/>
                  </a:schemeClr>
                </a:solidFill>
              </a:rPr>
              <a:t>20 namhafte Organisationen (PSI, FHNW, Spitäler, Naturama, …)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chemeClr val="accent6">
                    <a:lumMod val="75000"/>
                  </a:schemeClr>
                </a:solidFill>
              </a:rPr>
              <a:t>Projektteam: Philippe Juon, Fritz </a:t>
            </a:r>
            <a:r>
              <a:rPr lang="de-CH" altLang="de-DE" sz="2000" dirty="0" smtClean="0">
                <a:solidFill>
                  <a:schemeClr val="accent6">
                    <a:lumMod val="75000"/>
                  </a:schemeClr>
                </a:solidFill>
              </a:rPr>
              <a:t>Wenzinger</a:t>
            </a:r>
            <a:endParaRPr lang="de-CH" altLang="de-DE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616" y="596924"/>
            <a:ext cx="12100796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CH" altLang="de-DE" b="1" dirty="0">
                <a:solidFill>
                  <a:srgbClr val="000000"/>
                </a:solidFill>
              </a:rPr>
              <a:t>SCIENCE CORNER </a:t>
            </a:r>
            <a:r>
              <a:rPr lang="de-CH" altLang="de-DE" b="1" dirty="0" smtClean="0">
                <a:solidFill>
                  <a:srgbClr val="000000"/>
                </a:solidFill>
              </a:rPr>
              <a:t>AARGAU </a:t>
            </a:r>
          </a:p>
          <a:p>
            <a:pPr>
              <a:lnSpc>
                <a:spcPct val="100000"/>
              </a:lnSpc>
            </a:pPr>
            <a:r>
              <a:rPr lang="de-CH" altLang="de-DE" b="1" dirty="0" smtClean="0">
                <a:solidFill>
                  <a:srgbClr val="000000"/>
                </a:solidFill>
              </a:rPr>
              <a:t>www.sciencecorner.ch</a:t>
            </a:r>
            <a:endParaRPr lang="de-CH" altLang="de-DE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" t="27363" r="-1271" b="13629"/>
          <a:stretch/>
        </p:blipFill>
        <p:spPr>
          <a:xfrm>
            <a:off x="3073173" y="3848669"/>
            <a:ext cx="1949204" cy="271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3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Dropbox\ANG (private)\Logo\Logo\Ang 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34" y="462781"/>
            <a:ext cx="1257420" cy="79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91669" y="2292823"/>
            <a:ext cx="10551775" cy="333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000" b="1" dirty="0" smtClean="0">
                <a:solidFill>
                  <a:schemeClr val="accent6">
                    <a:lumMod val="75000"/>
                  </a:schemeClr>
                </a:solidFill>
              </a:rPr>
              <a:t>KONFERENZEN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000" b="1" dirty="0" smtClean="0">
                <a:solidFill>
                  <a:schemeClr val="accent6">
                    <a:lumMod val="75000"/>
                  </a:schemeClr>
                </a:solidFill>
              </a:rPr>
              <a:t>SEXY HOMEPAGE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000" b="1" dirty="0" smtClean="0">
                <a:solidFill>
                  <a:schemeClr val="accent6">
                    <a:lumMod val="75000"/>
                  </a:schemeClr>
                </a:solidFill>
              </a:rPr>
              <a:t>WERBUNG/MARKETING FÜR DIE PLATTFORM und SCIENCEGUIDE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000" b="1" dirty="0" smtClean="0">
                <a:solidFill>
                  <a:schemeClr val="accent6">
                    <a:lumMod val="75000"/>
                  </a:schemeClr>
                </a:solidFill>
              </a:rPr>
              <a:t>BEWERTUNGSFUNKTION / QUALITÄTSKONTROLLE ÜBER BESUCHER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000" b="1" dirty="0" smtClean="0">
                <a:solidFill>
                  <a:schemeClr val="accent6">
                    <a:lumMod val="75000"/>
                  </a:schemeClr>
                </a:solidFill>
              </a:rPr>
              <a:t>MODERN SEIN </a:t>
            </a:r>
            <a:r>
              <a:rPr lang="de-CH" altLang="de-DE" sz="20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ORGANISATIONEN UND PERSONEN AKTIVIEREN</a:t>
            </a:r>
            <a:endParaRPr lang="de-CH" altLang="de-DE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CH" altLang="de-DE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616" y="596924"/>
            <a:ext cx="12100796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CH" altLang="de-DE" b="1" dirty="0" smtClean="0">
                <a:solidFill>
                  <a:srgbClr val="000000"/>
                </a:solidFill>
              </a:rPr>
              <a:t>Zukunft und Weiterentwicklung</a:t>
            </a:r>
          </a:p>
          <a:p>
            <a:pPr>
              <a:lnSpc>
                <a:spcPct val="100000"/>
              </a:lnSpc>
            </a:pPr>
            <a:r>
              <a:rPr lang="de-CH" altLang="de-DE" b="1" dirty="0" smtClean="0">
                <a:solidFill>
                  <a:srgbClr val="000000"/>
                </a:solidFill>
              </a:rPr>
              <a:t>www.sciencecorner.ch</a:t>
            </a:r>
            <a:endParaRPr lang="de-CH" altLang="de-DE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6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 bwMode="auto">
          <a:xfrm>
            <a:off x="-280807" y="1883569"/>
            <a:ext cx="8229600" cy="425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altLang="de-DE" sz="1800" dirty="0" smtClean="0"/>
              <a:t>Newsletter</a:t>
            </a:r>
            <a:endParaRPr lang="de-CH" altLang="de-DE" sz="1800" dirty="0"/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altLang="de-DE" sz="1800" dirty="0" smtClean="0"/>
              <a:t>SocialMedia</a:t>
            </a:r>
            <a:endParaRPr lang="de-CH" altLang="de-DE" sz="1800" dirty="0"/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altLang="de-DE" sz="1800" dirty="0" smtClean="0"/>
              <a:t>Facebook (aargauische naturforschende gesellschaft – ANG)</a:t>
            </a:r>
            <a:endParaRPr lang="de-CH" altLang="de-DE" sz="1800" dirty="0"/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altLang="de-DE" sz="1800" dirty="0" smtClean="0"/>
              <a:t>Instagram (ang1811_science)</a:t>
            </a:r>
            <a:endParaRPr lang="de-CH" altLang="de-DE" sz="1800" dirty="0"/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altLang="de-DE" sz="1800" dirty="0" smtClean="0"/>
              <a:t>Twitter (ANG 1811)</a:t>
            </a:r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altLang="de-DE" sz="1800" b="1" dirty="0">
                <a:solidFill>
                  <a:schemeClr val="accent6">
                    <a:lumMod val="75000"/>
                  </a:schemeClr>
                </a:solidFill>
              </a:rPr>
              <a:t>Science Corner </a:t>
            </a:r>
            <a:r>
              <a:rPr lang="de-CH" altLang="de-DE" sz="1800" b="1" dirty="0" smtClean="0">
                <a:solidFill>
                  <a:schemeClr val="accent6">
                    <a:lumMod val="75000"/>
                  </a:schemeClr>
                </a:solidFill>
              </a:rPr>
              <a:t>Aarau</a:t>
            </a:r>
            <a:endParaRPr lang="de-CH" altLang="de-DE" sz="1800" dirty="0"/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altLang="de-DE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PodCast</a:t>
            </a:r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altLang="de-DE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Youtube</a:t>
            </a:r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altLang="de-DE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Science poetry slam</a:t>
            </a:r>
          </a:p>
          <a:p>
            <a:pPr marL="1028700"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altLang="de-DE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Miniforschung/Minikonferenzen/Summerschool</a:t>
            </a:r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de-CH" altLang="de-DE" sz="1800" dirty="0" smtClean="0">
                <a:solidFill>
                  <a:srgbClr val="000000"/>
                </a:solidFill>
              </a:rPr>
              <a:t>	</a:t>
            </a:r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1800" dirty="0" smtClean="0">
              <a:solidFill>
                <a:srgbClr val="000000"/>
              </a:solidFill>
            </a:endParaRPr>
          </a:p>
          <a:p>
            <a:pPr marL="1200150" lvl="1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CH" altLang="de-DE" sz="1800" dirty="0" smtClean="0">
              <a:solidFill>
                <a:srgbClr val="000000"/>
              </a:solidFill>
            </a:endParaRPr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de-CH" altLang="de-DE" sz="1800" dirty="0" smtClean="0"/>
              <a:t>	</a:t>
            </a:r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18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18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18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18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18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18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18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18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18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endParaRPr lang="de-CH" altLang="de-DE" sz="1800" dirty="0" smtClean="0"/>
          </a:p>
          <a:p>
            <a:pPr marL="1200150" lvl="1" indent="-4572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de-CH" altLang="de-DE" sz="1800" dirty="0" smtClean="0"/>
              <a:t>	     	  </a:t>
            </a:r>
          </a:p>
          <a:p>
            <a:pPr eaLnBrk="1" hangingPunct="1"/>
            <a:endParaRPr lang="de-CH" altLang="de-DE" sz="18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75616" y="596924"/>
            <a:ext cx="6989709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altLang="de-DE" b="1" dirty="0"/>
              <a:t>ZUKUNFTSORIENTIERTES MARKETING IN DER ANG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9365444" y="567460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A932D4-D96F-49E9-B00F-A5303E1B209B}" type="slidenum">
              <a:rPr lang="de-CH" altLang="de-DE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CH" altLang="de-DE" sz="1200" smtClean="0">
              <a:solidFill>
                <a:srgbClr val="898989"/>
              </a:solidFill>
            </a:endParaRPr>
          </a:p>
        </p:txBody>
      </p:sp>
      <p:sp>
        <p:nvSpPr>
          <p:cNvPr id="6" name="Rechteck 4">
            <a:extLst>
              <a:ext uri="{FF2B5EF4-FFF2-40B4-BE49-F238E27FC236}">
                <a16:creationId xmlns:a16="http://schemas.microsoft.com/office/drawing/2014/main" id="{80244D25-F5B8-BD42-95B1-93E9E4E2B60B}"/>
              </a:ext>
            </a:extLst>
          </p:cNvPr>
          <p:cNvSpPr/>
          <p:nvPr/>
        </p:nvSpPr>
        <p:spPr>
          <a:xfrm>
            <a:off x="9090807" y="4782428"/>
            <a:ext cx="2500312" cy="1257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916087" y="3821365"/>
            <a:ext cx="3061126" cy="2944495"/>
            <a:chOff x="179388" y="1268411"/>
            <a:chExt cx="8714357" cy="818132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0CE61D1-93BA-8940-9CAA-8A2F33D65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268411"/>
              <a:ext cx="4245974" cy="7862961"/>
            </a:xfrm>
            <a:prstGeom prst="roundRect">
              <a:avLst>
                <a:gd name="adj" fmla="val 8889"/>
              </a:avLst>
            </a:prstGeom>
            <a:solidFill>
              <a:schemeClr val="tx1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9" name="Picture 7" descr="IMG_2514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20" y="1628775"/>
              <a:ext cx="3960813" cy="678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C161896-B299-D741-9ABD-AE78E9960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717" y="1268411"/>
              <a:ext cx="4251028" cy="8181322"/>
            </a:xfrm>
            <a:prstGeom prst="roundRect">
              <a:avLst>
                <a:gd name="adj" fmla="val 8889"/>
              </a:avLst>
            </a:prstGeom>
            <a:solidFill>
              <a:schemeClr val="tx1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1" name="Picture 9" descr="IMG_2515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470" y="1628775"/>
              <a:ext cx="39846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8" b="2"/>
          <a:stretch>
            <a:fillRect/>
          </a:stretch>
        </p:blipFill>
        <p:spPr bwMode="auto">
          <a:xfrm>
            <a:off x="7312806" y="1559178"/>
            <a:ext cx="41052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4" y="3738176"/>
            <a:ext cx="17780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E:\Dropbox\ANG (private)\Logo\Logo\Ang d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34" y="462781"/>
            <a:ext cx="1257420" cy="79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34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Dropbox\ANG (private)\Logo\Logo\Ang 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86" y="2339348"/>
            <a:ext cx="3677666" cy="23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615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PGothic</vt:lpstr>
      <vt:lpstr>Arial</vt:lpstr>
      <vt:lpstr>Calibri</vt:lpstr>
      <vt:lpstr>Calibri Light</vt:lpstr>
      <vt:lpstr>Century Gothic</vt:lpstr>
      <vt:lpstr>Wingdings</vt:lpstr>
      <vt:lpstr>Office Theme</vt:lpstr>
      <vt:lpstr>SCIENCE CORNER AARAU  www.sciencecorner.ch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CORNER AARAU  www.sciencecorner.ch</dc:title>
  <dc:creator>Sophia Pantasis</dc:creator>
  <cp:lastModifiedBy>Sophia Pantasis</cp:lastModifiedBy>
  <cp:revision>14</cp:revision>
  <dcterms:created xsi:type="dcterms:W3CDTF">2019-05-23T11:11:34Z</dcterms:created>
  <dcterms:modified xsi:type="dcterms:W3CDTF">2019-05-23T14:06:45Z</dcterms:modified>
</cp:coreProperties>
</file>